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59" r:id="rId2"/>
    <p:sldMasterId id="2147483672" r:id="rId3"/>
    <p:sldMasterId id="2147483683" r:id="rId4"/>
    <p:sldMasterId id="2147483694" r:id="rId5"/>
  </p:sldMasterIdLst>
  <p:notesMasterIdLst>
    <p:notesMasterId r:id="rId31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80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</p:sldIdLst>
  <p:sldSz cx="12192000" cy="6858000"/>
  <p:notesSz cx="6858000" cy="9144000"/>
  <p:embeddedFontLs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ZapfHumnst BT" panose="020B0502050508020304"/>
      <p:regular r:id="rId36"/>
      <p:bold r:id="rId37"/>
      <p:italic r:id="rId38"/>
    </p:embeddedFont>
    <p:embeddedFont>
      <p:font typeface="ZapfHumnst Dm BT" panose="020B0602050508020304"/>
      <p:regular r:id="rId39"/>
      <p:bold r:id="rId40"/>
    </p:embeddedFont>
  </p:embeddedFontLst>
  <p:defaultTextStyle>
    <a:defPPr>
      <a:defRPr lang="de-DE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>
          <p15:clr>
            <a:srgbClr val="A4A3A4"/>
          </p15:clr>
        </p15:guide>
        <p15:guide id="2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8" d="100"/>
          <a:sy n="98" d="100"/>
        </p:scale>
        <p:origin x="102" y="522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font" Target="fonts/font8.fntdata"/><Relationship Id="rId21" Type="http://schemas.openxmlformats.org/officeDocument/2006/relationships/slide" Target="slides/slide16.xml"/><Relationship Id="rId34" Type="http://schemas.openxmlformats.org/officeDocument/2006/relationships/font" Target="fonts/font3.fntdata"/><Relationship Id="rId42" Type="http://schemas.openxmlformats.org/officeDocument/2006/relationships/viewProps" Target="viewProp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font" Target="fonts/font5.fntdata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notesMaster" Target="notesMasters/notesMaster1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font" Target="fonts/font4.fntdata"/><Relationship Id="rId43" Type="http://schemas.openxmlformats.org/officeDocument/2006/relationships/theme" Target="theme/theme1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font" Target="fonts/font2.fntdata"/><Relationship Id="rId38" Type="http://schemas.openxmlformats.org/officeDocument/2006/relationships/font" Target="fonts/font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 bwMode="auto"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50535EDA-DF7B-490C-8A1A-94EAE19E3239}" type="datetimeFigureOut">
              <a:rPr lang="de-DE"/>
              <a:t>09.04.2024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>
              <a:defRPr/>
            </a:pPr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 bwMode="auto"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>
              <a:defRPr/>
            </a:pPr>
            <a:r>
              <a:rPr lang="de-DE"/>
              <a:t>Formatvorlagen des Textmasters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 bwMode="auto"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A361C434-2861-42A5-BCFF-B08B0BB8EF50}" type="slidenum">
              <a:rPr lang="de-DE"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>
      <a:defRPr sz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C552C34E-B009-166D-0394-9600FBADEB8B}" type="slidenum">
              <a:rPr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6AF1EC99-2868-CAB2-6A7A-FD24D96A5BF0}" type="slidenum">
              <a:rPr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C10BB840-6095-4E5B-4AE5-3DB960FAA6DB}" type="slidenum">
              <a:rPr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7C29AB4C-8876-EDA2-CAD1-F48880A8AF40}" type="slidenum">
              <a:rPr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32D26D37-E24A-CADD-A87A-F1A02B7EDF5D}" type="slidenum">
              <a:rPr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19EE95BE-36B8-4351-B0D5-2444143002CF}" type="slidenum">
              <a:rPr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19EE95BE-36B8-4351-B0D5-2444143002CF}" type="slidenum">
              <a:rPr/>
              <a:t>15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848809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DB5CC38E-ADB9-1EB9-27FF-AC5A136CEDEC}" type="slidenum">
              <a:rPr/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1746AD63-900E-40D1-6ACB-2ECCF903BB0C}" type="slidenum">
              <a:rPr/>
              <a:t>17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9E5BC10D-F8E2-3549-0986-3010B1BEA36E}" type="slidenum">
              <a:rPr/>
              <a:t>18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2271BE1E-2829-8358-E68B-DB6F35B47093}" type="slidenum">
              <a:rPr/>
              <a:t>19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A6268A86-CBC9-D58C-C7B5-734EED51BDC4}" type="slidenum">
              <a:rPr/>
              <a:t>2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8FD48D5D-8AB2-6A03-85F4-26A43B54072A}" type="slidenum">
              <a:rPr/>
              <a:t>20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F0DF4FB2-C0BD-7644-8D83-101B74EB3653}" type="slidenum">
              <a:rPr/>
              <a:t>21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E4E144EF-7022-8EDC-56E0-5FD132614716}" type="slidenum">
              <a:rPr/>
              <a:t>22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B19E20C7-E3D1-0DB6-2691-4736173E0D81}" type="slidenum">
              <a:rPr/>
              <a:t>23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3F3A11B6-1415-16FB-799E-F2F290042F34}" type="slidenum">
              <a:rPr/>
              <a:t>24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C86FE562-D767-0676-A78B-54DB56CF77E1}" type="slidenum">
              <a:rPr/>
              <a:t>25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7341619E-2345-6289-2274-D3765ADB34B0}" type="slidenum">
              <a:rPr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AC770BCA-691A-9C6E-30FE-F744554485F6}" type="slidenum">
              <a:rPr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C008CE4C-1E51-E36C-3D2A-6342380B6A6F}" type="slidenum">
              <a:rPr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F46FCC61-6D21-EEB0-9DE2-A994E30FB299}" type="slidenum">
              <a:rPr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63C1821D-8471-DF25-7A8E-50D20DB67B1D}" type="slidenum">
              <a:rPr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317DE163-37C8-66ED-61D7-B12DA21BEB3B}" type="slidenum">
              <a:rPr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4E981483-B0F9-0487-B87F-03D50C3C43E6}" type="slidenum">
              <a:rPr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elfoli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Ellipse 4"/>
          <p:cNvSpPr/>
          <p:nvPr/>
        </p:nvSpPr>
        <p:spPr bwMode="auto">
          <a:xfrm>
            <a:off x="4178985" y="810943"/>
            <a:ext cx="5704840" cy="5704840"/>
          </a:xfrm>
          <a:prstGeom prst="ellipse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de-DE"/>
          </a:p>
        </p:txBody>
      </p:sp>
      <p:sp>
        <p:nvSpPr>
          <p:cNvPr id="8" name="Ellipse 3"/>
          <p:cNvSpPr/>
          <p:nvPr/>
        </p:nvSpPr>
        <p:spPr bwMode="auto">
          <a:xfrm>
            <a:off x="4788828" y="563880"/>
            <a:ext cx="5704840" cy="5704840"/>
          </a:xfrm>
          <a:prstGeom prst="ellipse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de-DE"/>
          </a:p>
        </p:txBody>
      </p:sp>
      <p:sp>
        <p:nvSpPr>
          <p:cNvPr id="13" name="Ellipse 2"/>
          <p:cNvSpPr/>
          <p:nvPr/>
        </p:nvSpPr>
        <p:spPr bwMode="auto">
          <a:xfrm>
            <a:off x="6014135" y="500476"/>
            <a:ext cx="5704840" cy="5704840"/>
          </a:xfrm>
          <a:prstGeom prst="ellipse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de-DE"/>
          </a:p>
        </p:txBody>
      </p:sp>
      <p:sp>
        <p:nvSpPr>
          <p:cNvPr id="15" name="Ellipse 1"/>
          <p:cNvSpPr/>
          <p:nvPr/>
        </p:nvSpPr>
        <p:spPr bwMode="auto">
          <a:xfrm>
            <a:off x="5018991" y="1020001"/>
            <a:ext cx="5704840" cy="5704840"/>
          </a:xfrm>
          <a:prstGeom prst="ellipse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de-DE"/>
          </a:p>
        </p:txBody>
      </p:sp>
      <p:sp>
        <p:nvSpPr>
          <p:cNvPr id="16" name="Bildplatzhalter 1"/>
          <p:cNvSpPr>
            <a:spLocks noGrp="1" noChangeAspect="1"/>
          </p:cNvSpPr>
          <p:nvPr>
            <p:ph type="pic" sz="quarter" idx="11" hasCustomPrompt="1"/>
          </p:nvPr>
        </p:nvSpPr>
        <p:spPr bwMode="auto">
          <a:xfrm>
            <a:off x="6014135" y="1020001"/>
            <a:ext cx="3869690" cy="5143740"/>
          </a:xfrm>
          <a:custGeom>
            <a:avLst/>
            <a:gdLst>
              <a:gd name="connsiteX0" fmla="*/ 1857276 w 3869690"/>
              <a:gd name="connsiteY0" fmla="*/ 0 h 5143740"/>
              <a:gd name="connsiteX1" fmla="*/ 2117984 w 3869690"/>
              <a:gd name="connsiteY1" fmla="*/ 13165 h 5143740"/>
              <a:gd name="connsiteX2" fmla="*/ 2284982 w 3869690"/>
              <a:gd name="connsiteY2" fmla="*/ 87426 h 5143740"/>
              <a:gd name="connsiteX3" fmla="*/ 3869690 w 3869690"/>
              <a:gd name="connsiteY3" fmla="*/ 2643361 h 5143740"/>
              <a:gd name="connsiteX4" fmla="*/ 2612085 w 3869690"/>
              <a:gd name="connsiteY4" fmla="*/ 5008633 h 5143740"/>
              <a:gd name="connsiteX5" fmla="*/ 2393230 w 3869690"/>
              <a:gd name="connsiteY5" fmla="*/ 5141591 h 5143740"/>
              <a:gd name="connsiteX6" fmla="*/ 2384872 w 3869690"/>
              <a:gd name="connsiteY6" fmla="*/ 5143740 h 5143740"/>
              <a:gd name="connsiteX7" fmla="*/ 2384861 w 3869690"/>
              <a:gd name="connsiteY7" fmla="*/ 5143740 h 5143740"/>
              <a:gd name="connsiteX8" fmla="*/ 2277558 w 3869690"/>
              <a:gd name="connsiteY8" fmla="*/ 5127363 h 5143740"/>
              <a:gd name="connsiteX9" fmla="*/ 0 w 3869690"/>
              <a:gd name="connsiteY9" fmla="*/ 2332894 h 5143740"/>
              <a:gd name="connsiteX10" fmla="*/ 985724 w 3869690"/>
              <a:gd name="connsiteY10" fmla="*/ 176044 h 5143740"/>
              <a:gd name="connsiteX11" fmla="*/ 1060627 w 3869690"/>
              <a:gd name="connsiteY11" fmla="*/ 114978 h 5143740"/>
              <a:gd name="connsiteX12" fmla="*/ 1282414 w 3869690"/>
              <a:gd name="connsiteY12" fmla="*/ 57951 h 5143740"/>
              <a:gd name="connsiteX13" fmla="*/ 1857276 w 3869690"/>
              <a:gd name="connsiteY13" fmla="*/ 0 h 5143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869690" h="5143740" extrusionOk="0">
                <a:moveTo>
                  <a:pt x="1857276" y="0"/>
                </a:moveTo>
                <a:lnTo>
                  <a:pt x="2117984" y="13165"/>
                </a:lnTo>
                <a:lnTo>
                  <a:pt x="2284982" y="87426"/>
                </a:lnTo>
                <a:cubicBezTo>
                  <a:pt x="3224217" y="554172"/>
                  <a:pt x="3869690" y="1523387"/>
                  <a:pt x="3869690" y="2643361"/>
                </a:cubicBezTo>
                <a:cubicBezTo>
                  <a:pt x="3869690" y="3627954"/>
                  <a:pt x="3370834" y="4496032"/>
                  <a:pt x="2612085" y="5008633"/>
                </a:cubicBezTo>
                <a:lnTo>
                  <a:pt x="2393230" y="5141591"/>
                </a:lnTo>
                <a:lnTo>
                  <a:pt x="2384872" y="5143740"/>
                </a:lnTo>
                <a:lnTo>
                  <a:pt x="2384861" y="5143740"/>
                </a:lnTo>
                <a:lnTo>
                  <a:pt x="2277558" y="5127363"/>
                </a:lnTo>
                <a:cubicBezTo>
                  <a:pt x="977759" y="4861386"/>
                  <a:pt x="0" y="3711324"/>
                  <a:pt x="0" y="2332894"/>
                </a:cubicBezTo>
                <a:cubicBezTo>
                  <a:pt x="0" y="1471376"/>
                  <a:pt x="381937" y="699063"/>
                  <a:pt x="985724" y="176044"/>
                </a:cubicBezTo>
                <a:lnTo>
                  <a:pt x="1060627" y="114978"/>
                </a:lnTo>
                <a:lnTo>
                  <a:pt x="1282414" y="57951"/>
                </a:lnTo>
                <a:cubicBezTo>
                  <a:pt x="1468100" y="19954"/>
                  <a:pt x="1660358" y="0"/>
                  <a:pt x="1857276" y="0"/>
                </a:cubicBezTo>
                <a:close/>
              </a:path>
            </a:pathLst>
          </a:custGeom>
          <a:pattFill prst="pct5">
            <a:fgClr>
              <a:schemeClr val="accent2"/>
            </a:fgClr>
            <a:bgClr>
              <a:schemeClr val="bg1"/>
            </a:bgClr>
          </a:pattFill>
          <a:ln>
            <a:noFill/>
          </a:ln>
        </p:spPr>
        <p:txBody>
          <a:bodyPr wrap="square" anchor="ctr" anchorCtr="1">
            <a:noAutofit/>
          </a:bodyPr>
          <a:lstStyle>
            <a:lvl1pPr>
              <a:defRPr>
                <a:ln>
                  <a:noFill/>
                </a:ln>
              </a:defRPr>
            </a:lvl1pPr>
          </a:lstStyle>
          <a:p>
            <a:pPr>
              <a:defRPr/>
            </a:pPr>
            <a:r>
              <a:rPr lang="de-DE"/>
              <a:t>Hier Bild einfügen</a:t>
            </a:r>
            <a:endParaRPr/>
          </a:p>
        </p:txBody>
      </p:sp>
      <p:sp>
        <p:nvSpPr>
          <p:cNvPr id="11" name="Titelplatzhalter 8"/>
          <p:cNvSpPr>
            <a:spLocks noGrp="1"/>
          </p:cNvSpPr>
          <p:nvPr>
            <p:ph type="title" hasCustomPrompt="1"/>
          </p:nvPr>
        </p:nvSpPr>
        <p:spPr bwMode="auto">
          <a:xfrm>
            <a:off x="391161" y="3429000"/>
            <a:ext cx="5704840" cy="697004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vert="horz" wrap="square" lIns="360000" tIns="180000" rIns="180000" bIns="180000" rtlCol="0" anchor="b" anchorCtr="0">
            <a:spAutoFit/>
          </a:bodyPr>
          <a:lstStyle>
            <a:lvl1pPr>
              <a:defRPr lang="de-DE">
                <a:latin typeface="+mj-lt"/>
              </a:defRPr>
            </a:lvl1pPr>
          </a:lstStyle>
          <a:p>
            <a:pPr>
              <a:defRPr/>
            </a:pPr>
            <a:r>
              <a:rPr lang="de-DE"/>
              <a:t>Vortragstitel</a:t>
            </a:r>
            <a:endParaRPr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391161" y="4129200"/>
            <a:ext cx="5704840" cy="1081233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 lIns="360000" tIns="180000" rIns="180000" bIns="270000" anchor="t" anchorCtr="0">
            <a:spAutoFit/>
          </a:bodyPr>
          <a:lstStyle>
            <a:lvl1pPr>
              <a:defRPr lang="de-DE">
                <a:latin typeface="+mn-lt"/>
              </a:defRPr>
            </a:lvl1pPr>
          </a:lstStyle>
          <a:p>
            <a:pPr lvl="0">
              <a:defRPr/>
            </a:pPr>
            <a:r>
              <a:rPr lang="de-DE"/>
              <a:t>Untertitel oder Vortragender</a:t>
            </a:r>
            <a:endParaRPr/>
          </a:p>
          <a:p>
            <a:pPr lvl="0">
              <a:defRPr/>
            </a:pPr>
            <a:r>
              <a:rPr lang="de-DE"/>
              <a:t>Datum</a:t>
            </a: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Abspan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3" name="Gruppieren 2"/>
          <p:cNvGrpSpPr/>
          <p:nvPr/>
        </p:nvGrpSpPr>
        <p:grpSpPr bwMode="auto">
          <a:xfrm>
            <a:off x="-2171700" y="-4090737"/>
            <a:ext cx="17509708" cy="14561894"/>
            <a:chOff x="1571988" y="-5551268"/>
            <a:chExt cx="16004812" cy="13310352"/>
          </a:xfrm>
        </p:grpSpPr>
        <p:sp>
          <p:nvSpPr>
            <p:cNvPr id="7" name="Ellipse 20"/>
            <p:cNvSpPr/>
            <p:nvPr/>
          </p:nvSpPr>
          <p:spPr bwMode="auto">
            <a:xfrm>
              <a:off x="1571988" y="-4887357"/>
              <a:ext cx="12109419" cy="12199384"/>
            </a:xfrm>
            <a:prstGeom prst="ellipse">
              <a:avLst/>
            </a:prstGeom>
            <a:solidFill>
              <a:srgbClr val="FFFFFF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8" name="Ellipse 19"/>
            <p:cNvSpPr/>
            <p:nvPr/>
          </p:nvSpPr>
          <p:spPr bwMode="auto">
            <a:xfrm>
              <a:off x="2866475" y="-5415684"/>
              <a:ext cx="12109419" cy="12199384"/>
            </a:xfrm>
            <a:prstGeom prst="ellipse">
              <a:avLst/>
            </a:prstGeom>
            <a:solidFill>
              <a:srgbClr val="FFFFFF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13" name="Ellipse 18"/>
            <p:cNvSpPr/>
            <p:nvPr/>
          </p:nvSpPr>
          <p:spPr bwMode="auto">
            <a:xfrm>
              <a:off x="5467381" y="-5551268"/>
              <a:ext cx="12109419" cy="12199384"/>
            </a:xfrm>
            <a:prstGeom prst="ellipse">
              <a:avLst/>
            </a:prstGeom>
            <a:solidFill>
              <a:srgbClr val="FFFFFF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15" name="Ellipse 17"/>
            <p:cNvSpPr/>
            <p:nvPr/>
          </p:nvSpPr>
          <p:spPr bwMode="auto">
            <a:xfrm>
              <a:off x="3355032" y="-4440300"/>
              <a:ext cx="12109419" cy="12199384"/>
            </a:xfrm>
            <a:prstGeom prst="ellipse">
              <a:avLst/>
            </a:prstGeom>
            <a:solidFill>
              <a:srgbClr val="FFFFFF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defRPr/>
              </a:pPr>
              <a:endParaRPr lang="de-DE"/>
            </a:p>
          </p:txBody>
        </p:sp>
      </p:grpSp>
      <p:sp>
        <p:nvSpPr>
          <p:cNvPr id="9" name="Titel 2"/>
          <p:cNvSpPr txBox="1"/>
          <p:nvPr/>
        </p:nvSpPr>
        <p:spPr bwMode="auto">
          <a:xfrm>
            <a:off x="3539716" y="4517666"/>
            <a:ext cx="5112567" cy="1197429"/>
          </a:xfrm>
          <a:prstGeom prst="rect">
            <a:avLst/>
          </a:prstGeom>
          <a:noFill/>
          <a:ln>
            <a:noFill/>
          </a:ln>
        </p:spPr>
        <p:txBody>
          <a:bodyPr anchor="ctr" anchorCtr="1"/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2400">
                <a:solidFill>
                  <a:schemeClr val="tx1"/>
                </a:solidFill>
                <a:latin typeface="Zapf Humanist 601 Ultra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defRPr/>
            </a:pPr>
            <a:r>
              <a:rPr lang="de-DE" sz="2000">
                <a:latin typeface="+mj-lt"/>
              </a:rPr>
              <a:t>Philosophische Fakultät</a:t>
            </a:r>
            <a:endParaRPr/>
          </a:p>
          <a:p>
            <a:pPr algn="ctr">
              <a:lnSpc>
                <a:spcPct val="100000"/>
              </a:lnSpc>
              <a:defRPr/>
            </a:pPr>
            <a:r>
              <a:rPr lang="de-DE" sz="2000">
                <a:latin typeface="+mj-lt"/>
              </a:rPr>
              <a:t>2022</a:t>
            </a:r>
            <a:endParaRPr/>
          </a:p>
        </p:txBody>
      </p:sp>
      <p:pic>
        <p:nvPicPr>
          <p:cNvPr id="5" name="Grafik 4" descr="Ein Bild, das sitzend, computer, dunkel, Computer enthält.&#10;&#10;Automatisch generierte Beschreibung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4913357" y="2225049"/>
            <a:ext cx="2365286" cy="236528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elfoli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Ellipse 4"/>
          <p:cNvSpPr/>
          <p:nvPr/>
        </p:nvSpPr>
        <p:spPr bwMode="auto">
          <a:xfrm>
            <a:off x="4178985" y="810943"/>
            <a:ext cx="5704840" cy="5704840"/>
          </a:xfrm>
          <a:prstGeom prst="ellipse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de-DE"/>
          </a:p>
        </p:txBody>
      </p:sp>
      <p:sp>
        <p:nvSpPr>
          <p:cNvPr id="8" name="Ellipse 3"/>
          <p:cNvSpPr/>
          <p:nvPr/>
        </p:nvSpPr>
        <p:spPr bwMode="auto">
          <a:xfrm>
            <a:off x="4788828" y="563880"/>
            <a:ext cx="5704840" cy="5704840"/>
          </a:xfrm>
          <a:prstGeom prst="ellipse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de-DE"/>
          </a:p>
        </p:txBody>
      </p:sp>
      <p:sp>
        <p:nvSpPr>
          <p:cNvPr id="13" name="Ellipse 2"/>
          <p:cNvSpPr/>
          <p:nvPr/>
        </p:nvSpPr>
        <p:spPr bwMode="auto">
          <a:xfrm>
            <a:off x="6014135" y="500476"/>
            <a:ext cx="5704840" cy="5704840"/>
          </a:xfrm>
          <a:prstGeom prst="ellipse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de-DE"/>
          </a:p>
        </p:txBody>
      </p:sp>
      <p:sp>
        <p:nvSpPr>
          <p:cNvPr id="15" name="Ellipse 1"/>
          <p:cNvSpPr/>
          <p:nvPr/>
        </p:nvSpPr>
        <p:spPr bwMode="auto">
          <a:xfrm>
            <a:off x="5018991" y="1020001"/>
            <a:ext cx="5704840" cy="5704840"/>
          </a:xfrm>
          <a:prstGeom prst="ellipse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de-DE"/>
          </a:p>
        </p:txBody>
      </p:sp>
      <p:sp>
        <p:nvSpPr>
          <p:cNvPr id="16" name="Bildplatzhalter 1"/>
          <p:cNvSpPr>
            <a:spLocks noGrp="1" noChangeAspect="1"/>
          </p:cNvSpPr>
          <p:nvPr>
            <p:ph type="pic" sz="quarter" idx="11" hasCustomPrompt="1"/>
          </p:nvPr>
        </p:nvSpPr>
        <p:spPr bwMode="auto">
          <a:xfrm>
            <a:off x="6014135" y="1020001"/>
            <a:ext cx="3869690" cy="5143740"/>
          </a:xfrm>
          <a:custGeom>
            <a:avLst/>
            <a:gdLst>
              <a:gd name="connsiteX0" fmla="*/ 1857276 w 3869690"/>
              <a:gd name="connsiteY0" fmla="*/ 0 h 5143740"/>
              <a:gd name="connsiteX1" fmla="*/ 2117984 w 3869690"/>
              <a:gd name="connsiteY1" fmla="*/ 13165 h 5143740"/>
              <a:gd name="connsiteX2" fmla="*/ 2284982 w 3869690"/>
              <a:gd name="connsiteY2" fmla="*/ 87426 h 5143740"/>
              <a:gd name="connsiteX3" fmla="*/ 3869690 w 3869690"/>
              <a:gd name="connsiteY3" fmla="*/ 2643361 h 5143740"/>
              <a:gd name="connsiteX4" fmla="*/ 2612085 w 3869690"/>
              <a:gd name="connsiteY4" fmla="*/ 5008633 h 5143740"/>
              <a:gd name="connsiteX5" fmla="*/ 2393230 w 3869690"/>
              <a:gd name="connsiteY5" fmla="*/ 5141591 h 5143740"/>
              <a:gd name="connsiteX6" fmla="*/ 2384872 w 3869690"/>
              <a:gd name="connsiteY6" fmla="*/ 5143740 h 5143740"/>
              <a:gd name="connsiteX7" fmla="*/ 2384861 w 3869690"/>
              <a:gd name="connsiteY7" fmla="*/ 5143740 h 5143740"/>
              <a:gd name="connsiteX8" fmla="*/ 2277558 w 3869690"/>
              <a:gd name="connsiteY8" fmla="*/ 5127363 h 5143740"/>
              <a:gd name="connsiteX9" fmla="*/ 0 w 3869690"/>
              <a:gd name="connsiteY9" fmla="*/ 2332894 h 5143740"/>
              <a:gd name="connsiteX10" fmla="*/ 985724 w 3869690"/>
              <a:gd name="connsiteY10" fmla="*/ 176044 h 5143740"/>
              <a:gd name="connsiteX11" fmla="*/ 1060627 w 3869690"/>
              <a:gd name="connsiteY11" fmla="*/ 114978 h 5143740"/>
              <a:gd name="connsiteX12" fmla="*/ 1282414 w 3869690"/>
              <a:gd name="connsiteY12" fmla="*/ 57951 h 5143740"/>
              <a:gd name="connsiteX13" fmla="*/ 1857276 w 3869690"/>
              <a:gd name="connsiteY13" fmla="*/ 0 h 5143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869690" h="5143740" extrusionOk="0">
                <a:moveTo>
                  <a:pt x="1857276" y="0"/>
                </a:moveTo>
                <a:lnTo>
                  <a:pt x="2117984" y="13165"/>
                </a:lnTo>
                <a:lnTo>
                  <a:pt x="2284982" y="87426"/>
                </a:lnTo>
                <a:cubicBezTo>
                  <a:pt x="3224217" y="554172"/>
                  <a:pt x="3869690" y="1523387"/>
                  <a:pt x="3869690" y="2643361"/>
                </a:cubicBezTo>
                <a:cubicBezTo>
                  <a:pt x="3869690" y="3627954"/>
                  <a:pt x="3370834" y="4496032"/>
                  <a:pt x="2612085" y="5008633"/>
                </a:cubicBezTo>
                <a:lnTo>
                  <a:pt x="2393230" y="5141591"/>
                </a:lnTo>
                <a:lnTo>
                  <a:pt x="2384872" y="5143740"/>
                </a:lnTo>
                <a:lnTo>
                  <a:pt x="2384861" y="5143740"/>
                </a:lnTo>
                <a:lnTo>
                  <a:pt x="2277558" y="5127363"/>
                </a:lnTo>
                <a:cubicBezTo>
                  <a:pt x="977759" y="4861386"/>
                  <a:pt x="0" y="3711324"/>
                  <a:pt x="0" y="2332894"/>
                </a:cubicBezTo>
                <a:cubicBezTo>
                  <a:pt x="0" y="1471376"/>
                  <a:pt x="381937" y="699063"/>
                  <a:pt x="985724" y="176044"/>
                </a:cubicBezTo>
                <a:lnTo>
                  <a:pt x="1060627" y="114978"/>
                </a:lnTo>
                <a:lnTo>
                  <a:pt x="1282414" y="57951"/>
                </a:lnTo>
                <a:cubicBezTo>
                  <a:pt x="1468100" y="19954"/>
                  <a:pt x="1660358" y="0"/>
                  <a:pt x="1857276" y="0"/>
                </a:cubicBezTo>
                <a:close/>
              </a:path>
            </a:pathLst>
          </a:custGeom>
          <a:pattFill prst="pct5">
            <a:fgClr>
              <a:schemeClr val="accent2"/>
            </a:fgClr>
            <a:bgClr>
              <a:schemeClr val="bg1"/>
            </a:bgClr>
          </a:pattFill>
          <a:ln>
            <a:noFill/>
          </a:ln>
        </p:spPr>
        <p:txBody>
          <a:bodyPr wrap="square" anchor="ctr" anchorCtr="1">
            <a:noAutofit/>
          </a:bodyPr>
          <a:lstStyle>
            <a:lvl1pPr>
              <a:defRPr>
                <a:ln>
                  <a:noFill/>
                </a:ln>
              </a:defRPr>
            </a:lvl1pPr>
          </a:lstStyle>
          <a:p>
            <a:pPr>
              <a:defRPr/>
            </a:pPr>
            <a:r>
              <a:rPr lang="de-DE"/>
              <a:t>Hier Bild einfügen</a:t>
            </a:r>
            <a:endParaRPr/>
          </a:p>
        </p:txBody>
      </p:sp>
      <p:sp>
        <p:nvSpPr>
          <p:cNvPr id="11" name="Titelplatzhalter 8"/>
          <p:cNvSpPr>
            <a:spLocks noGrp="1"/>
          </p:cNvSpPr>
          <p:nvPr>
            <p:ph type="title" hasCustomPrompt="1"/>
          </p:nvPr>
        </p:nvSpPr>
        <p:spPr bwMode="auto">
          <a:xfrm>
            <a:off x="391161" y="3429000"/>
            <a:ext cx="5704840" cy="697004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vert="horz" wrap="square" lIns="360000" tIns="180000" rIns="180000" bIns="180000" rtlCol="0" anchor="b" anchorCtr="0">
            <a:spAutoFit/>
          </a:bodyPr>
          <a:lstStyle>
            <a:lvl1pPr>
              <a:defRPr lang="de-DE">
                <a:latin typeface="+mj-lt"/>
              </a:defRPr>
            </a:lvl1pPr>
          </a:lstStyle>
          <a:p>
            <a:pPr>
              <a:defRPr/>
            </a:pPr>
            <a:r>
              <a:rPr lang="de-DE"/>
              <a:t>Vortragstitel</a:t>
            </a:r>
            <a:endParaRPr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391161" y="4129200"/>
            <a:ext cx="5704840" cy="1081233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 lIns="360000" tIns="180000" rIns="180000" bIns="270000" anchor="t" anchorCtr="0">
            <a:spAutoFit/>
          </a:bodyPr>
          <a:lstStyle>
            <a:lvl1pPr>
              <a:defRPr lang="de-DE">
                <a:latin typeface="+mn-lt"/>
              </a:defRPr>
            </a:lvl1pPr>
          </a:lstStyle>
          <a:p>
            <a:pPr lvl="0">
              <a:defRPr/>
            </a:pPr>
            <a:r>
              <a:rPr lang="de-DE"/>
              <a:t>Untertitel oder Vortragender</a:t>
            </a:r>
            <a:endParaRPr/>
          </a:p>
          <a:p>
            <a:pPr lvl="0">
              <a:defRPr/>
            </a:pPr>
            <a:r>
              <a:rPr lang="de-DE"/>
              <a:t>Datum</a:t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_Titelfolie-VORHANDEN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Ellipse 4"/>
          <p:cNvSpPr/>
          <p:nvPr/>
        </p:nvSpPr>
        <p:spPr bwMode="auto">
          <a:xfrm>
            <a:off x="4178985" y="810943"/>
            <a:ext cx="5704840" cy="5704840"/>
          </a:xfrm>
          <a:prstGeom prst="ellipse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de-DE"/>
          </a:p>
        </p:txBody>
      </p:sp>
      <p:sp>
        <p:nvSpPr>
          <p:cNvPr id="8" name="Ellipse 3"/>
          <p:cNvSpPr/>
          <p:nvPr/>
        </p:nvSpPr>
        <p:spPr bwMode="auto">
          <a:xfrm>
            <a:off x="4788828" y="563880"/>
            <a:ext cx="5704840" cy="5704840"/>
          </a:xfrm>
          <a:prstGeom prst="ellipse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de-DE"/>
          </a:p>
        </p:txBody>
      </p:sp>
      <p:sp>
        <p:nvSpPr>
          <p:cNvPr id="13" name="Ellipse 2"/>
          <p:cNvSpPr/>
          <p:nvPr/>
        </p:nvSpPr>
        <p:spPr bwMode="auto">
          <a:xfrm>
            <a:off x="6014135" y="500476"/>
            <a:ext cx="5704840" cy="5704840"/>
          </a:xfrm>
          <a:prstGeom prst="ellipse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de-DE"/>
          </a:p>
        </p:txBody>
      </p:sp>
      <p:sp>
        <p:nvSpPr>
          <p:cNvPr id="15" name="Ellipse 1"/>
          <p:cNvSpPr/>
          <p:nvPr/>
        </p:nvSpPr>
        <p:spPr bwMode="auto">
          <a:xfrm>
            <a:off x="5018991" y="1020001"/>
            <a:ext cx="5704840" cy="5704840"/>
          </a:xfrm>
          <a:prstGeom prst="ellipse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de-DE"/>
          </a:p>
        </p:txBody>
      </p:sp>
      <p:sp>
        <p:nvSpPr>
          <p:cNvPr id="16" name="Bildplatzhalter 1"/>
          <p:cNvSpPr>
            <a:spLocks noGrp="1" noChangeAspect="1"/>
          </p:cNvSpPr>
          <p:nvPr>
            <p:ph type="pic" sz="quarter" idx="11" hasCustomPrompt="1"/>
          </p:nvPr>
        </p:nvSpPr>
        <p:spPr bwMode="auto">
          <a:xfrm>
            <a:off x="6014135" y="1020001"/>
            <a:ext cx="3869690" cy="5143740"/>
          </a:xfrm>
          <a:custGeom>
            <a:avLst/>
            <a:gdLst>
              <a:gd name="connsiteX0" fmla="*/ 1857276 w 3869690"/>
              <a:gd name="connsiteY0" fmla="*/ 0 h 5143740"/>
              <a:gd name="connsiteX1" fmla="*/ 2117984 w 3869690"/>
              <a:gd name="connsiteY1" fmla="*/ 13165 h 5143740"/>
              <a:gd name="connsiteX2" fmla="*/ 2284982 w 3869690"/>
              <a:gd name="connsiteY2" fmla="*/ 87426 h 5143740"/>
              <a:gd name="connsiteX3" fmla="*/ 3869690 w 3869690"/>
              <a:gd name="connsiteY3" fmla="*/ 2643361 h 5143740"/>
              <a:gd name="connsiteX4" fmla="*/ 2612085 w 3869690"/>
              <a:gd name="connsiteY4" fmla="*/ 5008633 h 5143740"/>
              <a:gd name="connsiteX5" fmla="*/ 2393230 w 3869690"/>
              <a:gd name="connsiteY5" fmla="*/ 5141591 h 5143740"/>
              <a:gd name="connsiteX6" fmla="*/ 2384872 w 3869690"/>
              <a:gd name="connsiteY6" fmla="*/ 5143740 h 5143740"/>
              <a:gd name="connsiteX7" fmla="*/ 2384861 w 3869690"/>
              <a:gd name="connsiteY7" fmla="*/ 5143740 h 5143740"/>
              <a:gd name="connsiteX8" fmla="*/ 2277558 w 3869690"/>
              <a:gd name="connsiteY8" fmla="*/ 5127363 h 5143740"/>
              <a:gd name="connsiteX9" fmla="*/ 0 w 3869690"/>
              <a:gd name="connsiteY9" fmla="*/ 2332894 h 5143740"/>
              <a:gd name="connsiteX10" fmla="*/ 985724 w 3869690"/>
              <a:gd name="connsiteY10" fmla="*/ 176044 h 5143740"/>
              <a:gd name="connsiteX11" fmla="*/ 1060627 w 3869690"/>
              <a:gd name="connsiteY11" fmla="*/ 114978 h 5143740"/>
              <a:gd name="connsiteX12" fmla="*/ 1282414 w 3869690"/>
              <a:gd name="connsiteY12" fmla="*/ 57951 h 5143740"/>
              <a:gd name="connsiteX13" fmla="*/ 1857276 w 3869690"/>
              <a:gd name="connsiteY13" fmla="*/ 0 h 5143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869690" h="5143740" extrusionOk="0">
                <a:moveTo>
                  <a:pt x="1857276" y="0"/>
                </a:moveTo>
                <a:lnTo>
                  <a:pt x="2117984" y="13165"/>
                </a:lnTo>
                <a:lnTo>
                  <a:pt x="2284982" y="87426"/>
                </a:lnTo>
                <a:cubicBezTo>
                  <a:pt x="3224217" y="554172"/>
                  <a:pt x="3869690" y="1523387"/>
                  <a:pt x="3869690" y="2643361"/>
                </a:cubicBezTo>
                <a:cubicBezTo>
                  <a:pt x="3869690" y="3627954"/>
                  <a:pt x="3370834" y="4496032"/>
                  <a:pt x="2612085" y="5008633"/>
                </a:cubicBezTo>
                <a:lnTo>
                  <a:pt x="2393230" y="5141591"/>
                </a:lnTo>
                <a:lnTo>
                  <a:pt x="2384872" y="5143740"/>
                </a:lnTo>
                <a:lnTo>
                  <a:pt x="2384861" y="5143740"/>
                </a:lnTo>
                <a:lnTo>
                  <a:pt x="2277558" y="5127363"/>
                </a:lnTo>
                <a:cubicBezTo>
                  <a:pt x="977759" y="4861386"/>
                  <a:pt x="0" y="3711324"/>
                  <a:pt x="0" y="2332894"/>
                </a:cubicBezTo>
                <a:cubicBezTo>
                  <a:pt x="0" y="1471376"/>
                  <a:pt x="381937" y="699063"/>
                  <a:pt x="985724" y="176044"/>
                </a:cubicBezTo>
                <a:lnTo>
                  <a:pt x="1060627" y="114978"/>
                </a:lnTo>
                <a:lnTo>
                  <a:pt x="1282414" y="57951"/>
                </a:lnTo>
                <a:cubicBezTo>
                  <a:pt x="1468100" y="19954"/>
                  <a:pt x="1660358" y="0"/>
                  <a:pt x="1857276" y="0"/>
                </a:cubicBezTo>
                <a:close/>
              </a:path>
            </a:pathLst>
          </a:custGeom>
          <a:pattFill prst="pct5">
            <a:fgClr>
              <a:schemeClr val="accent2"/>
            </a:fgClr>
            <a:bgClr>
              <a:schemeClr val="bg1"/>
            </a:bgClr>
          </a:pattFill>
          <a:ln>
            <a:noFill/>
          </a:ln>
        </p:spPr>
        <p:txBody>
          <a:bodyPr wrap="square" anchor="ctr" anchorCtr="1">
            <a:noAutofit/>
          </a:bodyPr>
          <a:lstStyle>
            <a:lvl1pPr>
              <a:defRPr>
                <a:ln>
                  <a:noFill/>
                </a:ln>
              </a:defRPr>
            </a:lvl1pPr>
          </a:lstStyle>
          <a:p>
            <a:pPr>
              <a:defRPr/>
            </a:pPr>
            <a:r>
              <a:rPr lang="de-DE"/>
              <a:t>Hier Bild einfügen</a:t>
            </a:r>
            <a:endParaRPr/>
          </a:p>
        </p:txBody>
      </p:sp>
      <p:sp>
        <p:nvSpPr>
          <p:cNvPr id="11" name="Titelplatzhalter 8"/>
          <p:cNvSpPr>
            <a:spLocks noGrp="1"/>
          </p:cNvSpPr>
          <p:nvPr>
            <p:ph type="title" hasCustomPrompt="1"/>
          </p:nvPr>
        </p:nvSpPr>
        <p:spPr bwMode="auto">
          <a:xfrm>
            <a:off x="391161" y="3429000"/>
            <a:ext cx="5704840" cy="697004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vert="horz" wrap="square" lIns="360000" tIns="180000" rIns="180000" bIns="180000" rtlCol="0" anchor="b" anchorCtr="0">
            <a:spAutoFit/>
          </a:bodyPr>
          <a:lstStyle>
            <a:lvl1pPr>
              <a:defRPr lang="de-DE">
                <a:latin typeface="+mj-lt"/>
              </a:defRPr>
            </a:lvl1pPr>
          </a:lstStyle>
          <a:p>
            <a:pPr>
              <a:defRPr/>
            </a:pPr>
            <a:r>
              <a:rPr lang="de-DE"/>
              <a:t>Vortragstitel</a:t>
            </a:r>
            <a:endParaRPr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391161" y="4129200"/>
            <a:ext cx="5704840" cy="1081233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 lIns="360000" tIns="180000" rIns="180000" bIns="270000" anchor="t" anchorCtr="0">
            <a:spAutoFit/>
          </a:bodyPr>
          <a:lstStyle>
            <a:lvl1pPr>
              <a:defRPr lang="de-DE">
                <a:latin typeface="+mn-lt"/>
              </a:defRPr>
            </a:lvl1pPr>
          </a:lstStyle>
          <a:p>
            <a:pPr lvl="0">
              <a:defRPr/>
            </a:pPr>
            <a:r>
              <a:rPr lang="de-DE"/>
              <a:t>Untertitel oder Vortragender</a:t>
            </a:r>
            <a:endParaRPr/>
          </a:p>
          <a:p>
            <a:pPr lvl="0">
              <a:defRPr/>
            </a:pPr>
            <a:r>
              <a:rPr lang="de-DE"/>
              <a:t>Datum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Bild links und Tex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2" name="Gruppieren 1"/>
          <p:cNvGrpSpPr/>
          <p:nvPr/>
        </p:nvGrpSpPr>
        <p:grpSpPr bwMode="auto">
          <a:xfrm>
            <a:off x="360405" y="500476"/>
            <a:ext cx="7539990" cy="6224366"/>
            <a:chOff x="360405" y="500476"/>
            <a:chExt cx="7539990" cy="6224366"/>
          </a:xfrm>
        </p:grpSpPr>
        <p:sp>
          <p:nvSpPr>
            <p:cNvPr id="14" name="Ellipse 8"/>
            <p:cNvSpPr/>
            <p:nvPr/>
          </p:nvSpPr>
          <p:spPr bwMode="auto">
            <a:xfrm>
              <a:off x="360405" y="810943"/>
              <a:ext cx="5704840" cy="5704840"/>
            </a:xfrm>
            <a:prstGeom prst="ellipse">
              <a:avLst/>
            </a:prstGeom>
            <a:solidFill>
              <a:srgbClr val="FFFFFF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15" name="Ellipse 7"/>
            <p:cNvSpPr/>
            <p:nvPr/>
          </p:nvSpPr>
          <p:spPr bwMode="auto">
            <a:xfrm>
              <a:off x="970248" y="563880"/>
              <a:ext cx="5704840" cy="5704840"/>
            </a:xfrm>
            <a:prstGeom prst="ellipse">
              <a:avLst/>
            </a:prstGeom>
            <a:solidFill>
              <a:srgbClr val="FFFFFF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16" name="Ellipse 6"/>
            <p:cNvSpPr/>
            <p:nvPr/>
          </p:nvSpPr>
          <p:spPr bwMode="auto">
            <a:xfrm>
              <a:off x="2195555" y="500476"/>
              <a:ext cx="5704840" cy="5704840"/>
            </a:xfrm>
            <a:prstGeom prst="ellipse">
              <a:avLst/>
            </a:prstGeom>
            <a:solidFill>
              <a:srgbClr val="FFFFFF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17" name="Ellipse 5"/>
            <p:cNvSpPr/>
            <p:nvPr/>
          </p:nvSpPr>
          <p:spPr bwMode="auto">
            <a:xfrm>
              <a:off x="1200411" y="1020001"/>
              <a:ext cx="5704840" cy="5704840"/>
            </a:xfrm>
            <a:prstGeom prst="ellipse">
              <a:avLst/>
            </a:prstGeom>
            <a:solidFill>
              <a:srgbClr val="FFFFFF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defRPr/>
              </a:pPr>
              <a:endParaRPr lang="de-DE"/>
            </a:p>
          </p:txBody>
        </p:sp>
      </p:grpSp>
      <p:sp>
        <p:nvSpPr>
          <p:cNvPr id="18" name="Bildplatzhalter 2"/>
          <p:cNvSpPr>
            <a:spLocks noGrp="1" noChangeAspect="1"/>
          </p:cNvSpPr>
          <p:nvPr>
            <p:ph type="pic" sz="quarter" idx="11" hasCustomPrompt="1"/>
          </p:nvPr>
        </p:nvSpPr>
        <p:spPr bwMode="auto">
          <a:xfrm>
            <a:off x="2195555" y="1020001"/>
            <a:ext cx="3869690" cy="5143740"/>
          </a:xfrm>
          <a:custGeom>
            <a:avLst/>
            <a:gdLst>
              <a:gd name="connsiteX0" fmla="*/ 1857276 w 3869690"/>
              <a:gd name="connsiteY0" fmla="*/ 0 h 5143740"/>
              <a:gd name="connsiteX1" fmla="*/ 2117984 w 3869690"/>
              <a:gd name="connsiteY1" fmla="*/ 13165 h 5143740"/>
              <a:gd name="connsiteX2" fmla="*/ 2284982 w 3869690"/>
              <a:gd name="connsiteY2" fmla="*/ 87426 h 5143740"/>
              <a:gd name="connsiteX3" fmla="*/ 3869690 w 3869690"/>
              <a:gd name="connsiteY3" fmla="*/ 2643361 h 5143740"/>
              <a:gd name="connsiteX4" fmla="*/ 2612085 w 3869690"/>
              <a:gd name="connsiteY4" fmla="*/ 5008633 h 5143740"/>
              <a:gd name="connsiteX5" fmla="*/ 2393230 w 3869690"/>
              <a:gd name="connsiteY5" fmla="*/ 5141591 h 5143740"/>
              <a:gd name="connsiteX6" fmla="*/ 2384872 w 3869690"/>
              <a:gd name="connsiteY6" fmla="*/ 5143740 h 5143740"/>
              <a:gd name="connsiteX7" fmla="*/ 2384861 w 3869690"/>
              <a:gd name="connsiteY7" fmla="*/ 5143740 h 5143740"/>
              <a:gd name="connsiteX8" fmla="*/ 2277558 w 3869690"/>
              <a:gd name="connsiteY8" fmla="*/ 5127363 h 5143740"/>
              <a:gd name="connsiteX9" fmla="*/ 0 w 3869690"/>
              <a:gd name="connsiteY9" fmla="*/ 2332894 h 5143740"/>
              <a:gd name="connsiteX10" fmla="*/ 985724 w 3869690"/>
              <a:gd name="connsiteY10" fmla="*/ 176044 h 5143740"/>
              <a:gd name="connsiteX11" fmla="*/ 1060627 w 3869690"/>
              <a:gd name="connsiteY11" fmla="*/ 114978 h 5143740"/>
              <a:gd name="connsiteX12" fmla="*/ 1282414 w 3869690"/>
              <a:gd name="connsiteY12" fmla="*/ 57951 h 5143740"/>
              <a:gd name="connsiteX13" fmla="*/ 1857276 w 3869690"/>
              <a:gd name="connsiteY13" fmla="*/ 0 h 5143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869690" h="5143740" extrusionOk="0">
                <a:moveTo>
                  <a:pt x="1857276" y="0"/>
                </a:moveTo>
                <a:lnTo>
                  <a:pt x="2117984" y="13165"/>
                </a:lnTo>
                <a:lnTo>
                  <a:pt x="2284982" y="87426"/>
                </a:lnTo>
                <a:cubicBezTo>
                  <a:pt x="3224217" y="554172"/>
                  <a:pt x="3869690" y="1523387"/>
                  <a:pt x="3869690" y="2643361"/>
                </a:cubicBezTo>
                <a:cubicBezTo>
                  <a:pt x="3869690" y="3627954"/>
                  <a:pt x="3370834" y="4496032"/>
                  <a:pt x="2612085" y="5008633"/>
                </a:cubicBezTo>
                <a:lnTo>
                  <a:pt x="2393230" y="5141591"/>
                </a:lnTo>
                <a:lnTo>
                  <a:pt x="2384872" y="5143740"/>
                </a:lnTo>
                <a:lnTo>
                  <a:pt x="2384861" y="5143740"/>
                </a:lnTo>
                <a:lnTo>
                  <a:pt x="2277558" y="5127363"/>
                </a:lnTo>
                <a:cubicBezTo>
                  <a:pt x="977759" y="4861386"/>
                  <a:pt x="0" y="3711324"/>
                  <a:pt x="0" y="2332894"/>
                </a:cubicBezTo>
                <a:cubicBezTo>
                  <a:pt x="0" y="1471376"/>
                  <a:pt x="381937" y="699063"/>
                  <a:pt x="985724" y="176044"/>
                </a:cubicBezTo>
                <a:lnTo>
                  <a:pt x="1060627" y="114978"/>
                </a:lnTo>
                <a:lnTo>
                  <a:pt x="1282414" y="57951"/>
                </a:lnTo>
                <a:cubicBezTo>
                  <a:pt x="1468100" y="19954"/>
                  <a:pt x="1660358" y="0"/>
                  <a:pt x="1857276" y="0"/>
                </a:cubicBezTo>
                <a:close/>
              </a:path>
            </a:pathLst>
          </a:custGeom>
          <a:pattFill prst="pct5">
            <a:fgClr>
              <a:schemeClr val="accent2"/>
            </a:fgClr>
            <a:bgClr>
              <a:schemeClr val="bg1"/>
            </a:bgClr>
          </a:pattFill>
          <a:ln>
            <a:noFill/>
          </a:ln>
        </p:spPr>
        <p:txBody>
          <a:bodyPr wrap="square" anchor="ctr" anchorCtr="1">
            <a:noAutofit/>
          </a:bodyPr>
          <a:lstStyle>
            <a:lvl1pPr>
              <a:defRPr>
                <a:ln>
                  <a:noFill/>
                </a:ln>
              </a:defRPr>
            </a:lvl1pPr>
          </a:lstStyle>
          <a:p>
            <a:pPr>
              <a:defRPr/>
            </a:pPr>
            <a:r>
              <a:rPr lang="de-DE"/>
              <a:t>Hier Bild einfügen</a:t>
            </a:r>
            <a:endParaRPr/>
          </a:p>
        </p:txBody>
      </p:sp>
      <p:sp>
        <p:nvSpPr>
          <p:cNvPr id="51" name="Titelplatzhalter 8"/>
          <p:cNvSpPr>
            <a:spLocks noGrp="1"/>
          </p:cNvSpPr>
          <p:nvPr>
            <p:ph type="title" hasCustomPrompt="1"/>
          </p:nvPr>
        </p:nvSpPr>
        <p:spPr bwMode="auto">
          <a:xfrm>
            <a:off x="6095998" y="1335600"/>
            <a:ext cx="5734575" cy="641412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vert="horz" wrap="square" lIns="360000" tIns="180000" rIns="180000" bIns="180000" rtlCol="0" anchor="b" anchorCtr="0">
            <a:spAutoFit/>
          </a:bodyPr>
          <a:lstStyle>
            <a:lvl1pPr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pPr>
              <a:defRPr/>
            </a:pPr>
            <a:r>
              <a:rPr lang="de-DE"/>
              <a:t>Überschrift</a:t>
            </a:r>
            <a:endParaRPr/>
          </a:p>
        </p:txBody>
      </p:sp>
      <p:sp>
        <p:nvSpPr>
          <p:cNvPr id="52" name="Textplatzhalter 2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6095999" y="1976400"/>
            <a:ext cx="5734574" cy="703694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wrap="square" lIns="360000" tIns="180000" rIns="180000" bIns="270000" anchor="t" anchorCtr="0">
            <a:spAutoFit/>
          </a:bodyPr>
          <a:lstStyle>
            <a:lvl1pPr>
              <a:defRPr>
                <a:latin typeface="+mn-lt"/>
              </a:defRPr>
            </a:lvl1pPr>
          </a:lstStyle>
          <a:p>
            <a:pPr lvl="0">
              <a:defRPr/>
            </a:pPr>
            <a:r>
              <a:rPr lang="de-DE"/>
              <a:t>Text</a:t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Bild rechts und Tex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2" name="Gruppieren 1"/>
          <p:cNvGrpSpPr/>
          <p:nvPr/>
        </p:nvGrpSpPr>
        <p:grpSpPr bwMode="auto">
          <a:xfrm>
            <a:off x="4178985" y="450309"/>
            <a:ext cx="7539990" cy="6224366"/>
            <a:chOff x="4178985" y="450309"/>
            <a:chExt cx="7539990" cy="6224366"/>
          </a:xfrm>
        </p:grpSpPr>
        <p:sp>
          <p:nvSpPr>
            <p:cNvPr id="53" name="Ellipse 12"/>
            <p:cNvSpPr/>
            <p:nvPr/>
          </p:nvSpPr>
          <p:spPr bwMode="auto">
            <a:xfrm>
              <a:off x="4178985" y="760776"/>
              <a:ext cx="5704840" cy="5704840"/>
            </a:xfrm>
            <a:prstGeom prst="ellipse">
              <a:avLst/>
            </a:prstGeom>
            <a:solidFill>
              <a:srgbClr val="FFFFFF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54" name="Ellipse 11"/>
            <p:cNvSpPr/>
            <p:nvPr/>
          </p:nvSpPr>
          <p:spPr bwMode="auto">
            <a:xfrm>
              <a:off x="4788828" y="513713"/>
              <a:ext cx="5704840" cy="5704840"/>
            </a:xfrm>
            <a:prstGeom prst="ellipse">
              <a:avLst/>
            </a:prstGeom>
            <a:solidFill>
              <a:srgbClr val="FFFFFF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55" name="Ellipse 10"/>
            <p:cNvSpPr/>
            <p:nvPr/>
          </p:nvSpPr>
          <p:spPr bwMode="auto">
            <a:xfrm>
              <a:off x="6014135" y="450309"/>
              <a:ext cx="5704840" cy="5704840"/>
            </a:xfrm>
            <a:prstGeom prst="ellipse">
              <a:avLst/>
            </a:prstGeom>
            <a:solidFill>
              <a:srgbClr val="FFFFFF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56" name="Ellipse 9"/>
            <p:cNvSpPr/>
            <p:nvPr/>
          </p:nvSpPr>
          <p:spPr bwMode="auto">
            <a:xfrm>
              <a:off x="5018991" y="969835"/>
              <a:ext cx="5704840" cy="5704840"/>
            </a:xfrm>
            <a:prstGeom prst="ellipse">
              <a:avLst/>
            </a:prstGeom>
            <a:solidFill>
              <a:srgbClr val="FFFFFF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defRPr/>
              </a:pPr>
              <a:endParaRPr lang="de-DE"/>
            </a:p>
          </p:txBody>
        </p:sp>
      </p:grpSp>
      <p:sp>
        <p:nvSpPr>
          <p:cNvPr id="57" name="Bildplatzhalter 3"/>
          <p:cNvSpPr>
            <a:spLocks noGrp="1" noChangeAspect="1"/>
          </p:cNvSpPr>
          <p:nvPr>
            <p:ph type="pic" sz="quarter" idx="13" hasCustomPrompt="1"/>
          </p:nvPr>
        </p:nvSpPr>
        <p:spPr bwMode="auto">
          <a:xfrm>
            <a:off x="6014135" y="969835"/>
            <a:ext cx="3869690" cy="5143740"/>
          </a:xfrm>
          <a:custGeom>
            <a:avLst/>
            <a:gdLst>
              <a:gd name="connsiteX0" fmla="*/ 1857276 w 3869690"/>
              <a:gd name="connsiteY0" fmla="*/ 0 h 5143740"/>
              <a:gd name="connsiteX1" fmla="*/ 2117984 w 3869690"/>
              <a:gd name="connsiteY1" fmla="*/ 13165 h 5143740"/>
              <a:gd name="connsiteX2" fmla="*/ 2284982 w 3869690"/>
              <a:gd name="connsiteY2" fmla="*/ 87426 h 5143740"/>
              <a:gd name="connsiteX3" fmla="*/ 3869690 w 3869690"/>
              <a:gd name="connsiteY3" fmla="*/ 2643361 h 5143740"/>
              <a:gd name="connsiteX4" fmla="*/ 2612085 w 3869690"/>
              <a:gd name="connsiteY4" fmla="*/ 5008633 h 5143740"/>
              <a:gd name="connsiteX5" fmla="*/ 2393230 w 3869690"/>
              <a:gd name="connsiteY5" fmla="*/ 5141591 h 5143740"/>
              <a:gd name="connsiteX6" fmla="*/ 2384872 w 3869690"/>
              <a:gd name="connsiteY6" fmla="*/ 5143740 h 5143740"/>
              <a:gd name="connsiteX7" fmla="*/ 2384861 w 3869690"/>
              <a:gd name="connsiteY7" fmla="*/ 5143740 h 5143740"/>
              <a:gd name="connsiteX8" fmla="*/ 2277558 w 3869690"/>
              <a:gd name="connsiteY8" fmla="*/ 5127363 h 5143740"/>
              <a:gd name="connsiteX9" fmla="*/ 0 w 3869690"/>
              <a:gd name="connsiteY9" fmla="*/ 2332894 h 5143740"/>
              <a:gd name="connsiteX10" fmla="*/ 985724 w 3869690"/>
              <a:gd name="connsiteY10" fmla="*/ 176044 h 5143740"/>
              <a:gd name="connsiteX11" fmla="*/ 1060627 w 3869690"/>
              <a:gd name="connsiteY11" fmla="*/ 114978 h 5143740"/>
              <a:gd name="connsiteX12" fmla="*/ 1282414 w 3869690"/>
              <a:gd name="connsiteY12" fmla="*/ 57951 h 5143740"/>
              <a:gd name="connsiteX13" fmla="*/ 1857276 w 3869690"/>
              <a:gd name="connsiteY13" fmla="*/ 0 h 5143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869690" h="5143740" extrusionOk="0">
                <a:moveTo>
                  <a:pt x="1857276" y="0"/>
                </a:moveTo>
                <a:lnTo>
                  <a:pt x="2117984" y="13165"/>
                </a:lnTo>
                <a:lnTo>
                  <a:pt x="2284982" y="87426"/>
                </a:lnTo>
                <a:cubicBezTo>
                  <a:pt x="3224217" y="554172"/>
                  <a:pt x="3869690" y="1523387"/>
                  <a:pt x="3869690" y="2643361"/>
                </a:cubicBezTo>
                <a:cubicBezTo>
                  <a:pt x="3869690" y="3627954"/>
                  <a:pt x="3370834" y="4496032"/>
                  <a:pt x="2612085" y="5008633"/>
                </a:cubicBezTo>
                <a:lnTo>
                  <a:pt x="2393230" y="5141591"/>
                </a:lnTo>
                <a:lnTo>
                  <a:pt x="2384872" y="5143740"/>
                </a:lnTo>
                <a:lnTo>
                  <a:pt x="2384861" y="5143740"/>
                </a:lnTo>
                <a:lnTo>
                  <a:pt x="2277558" y="5127363"/>
                </a:lnTo>
                <a:cubicBezTo>
                  <a:pt x="977759" y="4861386"/>
                  <a:pt x="0" y="3711324"/>
                  <a:pt x="0" y="2332894"/>
                </a:cubicBezTo>
                <a:cubicBezTo>
                  <a:pt x="0" y="1471376"/>
                  <a:pt x="381937" y="699063"/>
                  <a:pt x="985724" y="176044"/>
                </a:cubicBezTo>
                <a:lnTo>
                  <a:pt x="1060627" y="114978"/>
                </a:lnTo>
                <a:lnTo>
                  <a:pt x="1282414" y="57951"/>
                </a:lnTo>
                <a:cubicBezTo>
                  <a:pt x="1468100" y="19954"/>
                  <a:pt x="1660358" y="0"/>
                  <a:pt x="1857276" y="0"/>
                </a:cubicBezTo>
                <a:close/>
              </a:path>
            </a:pathLst>
          </a:custGeom>
          <a:pattFill prst="pct5">
            <a:fgClr>
              <a:schemeClr val="accent2"/>
            </a:fgClr>
            <a:bgClr>
              <a:schemeClr val="bg1"/>
            </a:bgClr>
          </a:pattFill>
          <a:ln>
            <a:noFill/>
          </a:ln>
        </p:spPr>
        <p:txBody>
          <a:bodyPr wrap="square" anchor="ctr" anchorCtr="1">
            <a:noAutofit/>
          </a:bodyPr>
          <a:lstStyle>
            <a:lvl1pPr>
              <a:defRPr>
                <a:ln>
                  <a:noFill/>
                </a:ln>
              </a:defRPr>
            </a:lvl1pPr>
          </a:lstStyle>
          <a:p>
            <a:pPr>
              <a:defRPr/>
            </a:pPr>
            <a:r>
              <a:rPr lang="de-DE"/>
              <a:t>Hier Bild einfügen</a:t>
            </a:r>
            <a:endParaRPr/>
          </a:p>
        </p:txBody>
      </p:sp>
      <p:sp>
        <p:nvSpPr>
          <p:cNvPr id="59" name="Textplatzhalter 2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390795" y="1977015"/>
            <a:ext cx="5707960" cy="703694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wrap="square" lIns="360000" tIns="180000" rIns="180000" bIns="270000" anchor="t" anchorCtr="0">
            <a:spAutoFit/>
          </a:bodyPr>
          <a:lstStyle>
            <a:lvl1pPr>
              <a:defRPr>
                <a:latin typeface="+mn-lt"/>
              </a:defRPr>
            </a:lvl1pPr>
          </a:lstStyle>
          <a:p>
            <a:pPr lvl="0">
              <a:defRPr/>
            </a:pPr>
            <a:r>
              <a:rPr lang="de-DE"/>
              <a:t>Text</a:t>
            </a:r>
            <a:endParaRPr/>
          </a:p>
        </p:txBody>
      </p:sp>
      <p:sp>
        <p:nvSpPr>
          <p:cNvPr id="60" name="Titelplatzhalter 8"/>
          <p:cNvSpPr>
            <a:spLocks noGrp="1"/>
          </p:cNvSpPr>
          <p:nvPr>
            <p:ph type="title" hasCustomPrompt="1"/>
          </p:nvPr>
        </p:nvSpPr>
        <p:spPr bwMode="auto">
          <a:xfrm>
            <a:off x="392537" y="1335603"/>
            <a:ext cx="5704840" cy="641412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vert="horz" wrap="square" lIns="360000" tIns="180000" rIns="180000" bIns="180000" rtlCol="0" anchor="b" anchorCtr="0">
            <a:spAutoFit/>
          </a:bodyPr>
          <a:lstStyle>
            <a:lvl1pPr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pPr>
              <a:defRPr/>
            </a:pPr>
            <a:r>
              <a:rPr lang="de-DE"/>
              <a:t>Überschrift</a:t>
            </a: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_Bild rechts und Text_VORHANDEN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2" name="Gruppieren 1"/>
          <p:cNvGrpSpPr/>
          <p:nvPr/>
        </p:nvGrpSpPr>
        <p:grpSpPr bwMode="auto">
          <a:xfrm>
            <a:off x="4178985" y="450309"/>
            <a:ext cx="7539990" cy="6224366"/>
            <a:chOff x="4178985" y="450309"/>
            <a:chExt cx="7539990" cy="6224366"/>
          </a:xfrm>
        </p:grpSpPr>
        <p:sp>
          <p:nvSpPr>
            <p:cNvPr id="53" name="Ellipse 12"/>
            <p:cNvSpPr/>
            <p:nvPr/>
          </p:nvSpPr>
          <p:spPr bwMode="auto">
            <a:xfrm>
              <a:off x="4178985" y="760776"/>
              <a:ext cx="5704840" cy="5704840"/>
            </a:xfrm>
            <a:prstGeom prst="ellipse">
              <a:avLst/>
            </a:prstGeom>
            <a:solidFill>
              <a:srgbClr val="FFFFFF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54" name="Ellipse 11"/>
            <p:cNvSpPr/>
            <p:nvPr/>
          </p:nvSpPr>
          <p:spPr bwMode="auto">
            <a:xfrm>
              <a:off x="4788828" y="513713"/>
              <a:ext cx="5704840" cy="5704840"/>
            </a:xfrm>
            <a:prstGeom prst="ellipse">
              <a:avLst/>
            </a:prstGeom>
            <a:solidFill>
              <a:srgbClr val="FFFFFF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55" name="Ellipse 10"/>
            <p:cNvSpPr/>
            <p:nvPr/>
          </p:nvSpPr>
          <p:spPr bwMode="auto">
            <a:xfrm>
              <a:off x="6014135" y="450309"/>
              <a:ext cx="5704840" cy="5704840"/>
            </a:xfrm>
            <a:prstGeom prst="ellipse">
              <a:avLst/>
            </a:prstGeom>
            <a:solidFill>
              <a:srgbClr val="FFFFFF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56" name="Ellipse 9"/>
            <p:cNvSpPr/>
            <p:nvPr/>
          </p:nvSpPr>
          <p:spPr bwMode="auto">
            <a:xfrm>
              <a:off x="5018991" y="969835"/>
              <a:ext cx="5704840" cy="5704840"/>
            </a:xfrm>
            <a:prstGeom prst="ellipse">
              <a:avLst/>
            </a:prstGeom>
            <a:solidFill>
              <a:srgbClr val="FFFFFF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defRPr/>
              </a:pPr>
              <a:endParaRPr lang="de-DE"/>
            </a:p>
          </p:txBody>
        </p:sp>
      </p:grpSp>
      <p:sp>
        <p:nvSpPr>
          <p:cNvPr id="57" name="Bildplatzhalter 3"/>
          <p:cNvSpPr>
            <a:spLocks noGrp="1" noChangeAspect="1"/>
          </p:cNvSpPr>
          <p:nvPr>
            <p:ph type="pic" sz="quarter" idx="13" hasCustomPrompt="1"/>
          </p:nvPr>
        </p:nvSpPr>
        <p:spPr bwMode="auto">
          <a:xfrm>
            <a:off x="6014135" y="969835"/>
            <a:ext cx="3869690" cy="5143740"/>
          </a:xfrm>
          <a:custGeom>
            <a:avLst/>
            <a:gdLst>
              <a:gd name="connsiteX0" fmla="*/ 1857276 w 3869690"/>
              <a:gd name="connsiteY0" fmla="*/ 0 h 5143740"/>
              <a:gd name="connsiteX1" fmla="*/ 2117984 w 3869690"/>
              <a:gd name="connsiteY1" fmla="*/ 13165 h 5143740"/>
              <a:gd name="connsiteX2" fmla="*/ 2284982 w 3869690"/>
              <a:gd name="connsiteY2" fmla="*/ 87426 h 5143740"/>
              <a:gd name="connsiteX3" fmla="*/ 3869690 w 3869690"/>
              <a:gd name="connsiteY3" fmla="*/ 2643361 h 5143740"/>
              <a:gd name="connsiteX4" fmla="*/ 2612085 w 3869690"/>
              <a:gd name="connsiteY4" fmla="*/ 5008633 h 5143740"/>
              <a:gd name="connsiteX5" fmla="*/ 2393230 w 3869690"/>
              <a:gd name="connsiteY5" fmla="*/ 5141591 h 5143740"/>
              <a:gd name="connsiteX6" fmla="*/ 2384872 w 3869690"/>
              <a:gd name="connsiteY6" fmla="*/ 5143740 h 5143740"/>
              <a:gd name="connsiteX7" fmla="*/ 2384861 w 3869690"/>
              <a:gd name="connsiteY7" fmla="*/ 5143740 h 5143740"/>
              <a:gd name="connsiteX8" fmla="*/ 2277558 w 3869690"/>
              <a:gd name="connsiteY8" fmla="*/ 5127363 h 5143740"/>
              <a:gd name="connsiteX9" fmla="*/ 0 w 3869690"/>
              <a:gd name="connsiteY9" fmla="*/ 2332894 h 5143740"/>
              <a:gd name="connsiteX10" fmla="*/ 985724 w 3869690"/>
              <a:gd name="connsiteY10" fmla="*/ 176044 h 5143740"/>
              <a:gd name="connsiteX11" fmla="*/ 1060627 w 3869690"/>
              <a:gd name="connsiteY11" fmla="*/ 114978 h 5143740"/>
              <a:gd name="connsiteX12" fmla="*/ 1282414 w 3869690"/>
              <a:gd name="connsiteY12" fmla="*/ 57951 h 5143740"/>
              <a:gd name="connsiteX13" fmla="*/ 1857276 w 3869690"/>
              <a:gd name="connsiteY13" fmla="*/ 0 h 5143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869690" h="5143740" extrusionOk="0">
                <a:moveTo>
                  <a:pt x="1857276" y="0"/>
                </a:moveTo>
                <a:lnTo>
                  <a:pt x="2117984" y="13165"/>
                </a:lnTo>
                <a:lnTo>
                  <a:pt x="2284982" y="87426"/>
                </a:lnTo>
                <a:cubicBezTo>
                  <a:pt x="3224217" y="554172"/>
                  <a:pt x="3869690" y="1523387"/>
                  <a:pt x="3869690" y="2643361"/>
                </a:cubicBezTo>
                <a:cubicBezTo>
                  <a:pt x="3869690" y="3627954"/>
                  <a:pt x="3370834" y="4496032"/>
                  <a:pt x="2612085" y="5008633"/>
                </a:cubicBezTo>
                <a:lnTo>
                  <a:pt x="2393230" y="5141591"/>
                </a:lnTo>
                <a:lnTo>
                  <a:pt x="2384872" y="5143740"/>
                </a:lnTo>
                <a:lnTo>
                  <a:pt x="2384861" y="5143740"/>
                </a:lnTo>
                <a:lnTo>
                  <a:pt x="2277558" y="5127363"/>
                </a:lnTo>
                <a:cubicBezTo>
                  <a:pt x="977759" y="4861386"/>
                  <a:pt x="0" y="3711324"/>
                  <a:pt x="0" y="2332894"/>
                </a:cubicBezTo>
                <a:cubicBezTo>
                  <a:pt x="0" y="1471376"/>
                  <a:pt x="381937" y="699063"/>
                  <a:pt x="985724" y="176044"/>
                </a:cubicBezTo>
                <a:lnTo>
                  <a:pt x="1060627" y="114978"/>
                </a:lnTo>
                <a:lnTo>
                  <a:pt x="1282414" y="57951"/>
                </a:lnTo>
                <a:cubicBezTo>
                  <a:pt x="1468100" y="19954"/>
                  <a:pt x="1660358" y="0"/>
                  <a:pt x="1857276" y="0"/>
                </a:cubicBezTo>
                <a:close/>
              </a:path>
            </a:pathLst>
          </a:custGeom>
          <a:pattFill prst="pct5">
            <a:fgClr>
              <a:schemeClr val="accent2"/>
            </a:fgClr>
            <a:bgClr>
              <a:schemeClr val="bg1"/>
            </a:bgClr>
          </a:pattFill>
          <a:ln>
            <a:noFill/>
          </a:ln>
        </p:spPr>
        <p:txBody>
          <a:bodyPr wrap="square" anchor="ctr" anchorCtr="1">
            <a:noAutofit/>
          </a:bodyPr>
          <a:lstStyle>
            <a:lvl1pPr>
              <a:defRPr>
                <a:ln>
                  <a:noFill/>
                </a:ln>
              </a:defRPr>
            </a:lvl1pPr>
          </a:lstStyle>
          <a:p>
            <a:pPr>
              <a:defRPr/>
            </a:pPr>
            <a:r>
              <a:rPr lang="de-DE"/>
              <a:t>Hier Bild einfügen</a:t>
            </a:r>
            <a:endParaRPr/>
          </a:p>
        </p:txBody>
      </p:sp>
      <p:sp>
        <p:nvSpPr>
          <p:cNvPr id="59" name="Textplatzhalter 2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390795" y="1977015"/>
            <a:ext cx="5707960" cy="703694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wrap="square" lIns="360000" tIns="180000" rIns="180000" bIns="270000" anchor="t" anchorCtr="0">
            <a:spAutoFit/>
          </a:bodyPr>
          <a:lstStyle>
            <a:lvl1pPr>
              <a:defRPr>
                <a:latin typeface="+mn-lt"/>
              </a:defRPr>
            </a:lvl1pPr>
          </a:lstStyle>
          <a:p>
            <a:pPr lvl="0">
              <a:defRPr/>
            </a:pPr>
            <a:r>
              <a:rPr lang="de-DE"/>
              <a:t>Text</a:t>
            </a:r>
            <a:endParaRPr/>
          </a:p>
        </p:txBody>
      </p:sp>
      <p:sp>
        <p:nvSpPr>
          <p:cNvPr id="60" name="Titelplatzhalter 8"/>
          <p:cNvSpPr>
            <a:spLocks noGrp="1"/>
          </p:cNvSpPr>
          <p:nvPr>
            <p:ph type="title" hasCustomPrompt="1"/>
          </p:nvPr>
        </p:nvSpPr>
        <p:spPr bwMode="auto">
          <a:xfrm>
            <a:off x="392537" y="1335603"/>
            <a:ext cx="5704840" cy="641412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vert="horz" wrap="square" lIns="360000" tIns="180000" rIns="180000" bIns="180000" rtlCol="0" anchor="b" anchorCtr="0">
            <a:spAutoFit/>
          </a:bodyPr>
          <a:lstStyle>
            <a:lvl1pPr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pPr>
              <a:defRPr/>
            </a:pPr>
            <a:r>
              <a:rPr lang="de-DE"/>
              <a:t>Überschrift</a:t>
            </a: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Zwei Bilder mit Tex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2" name="Bildplatzhalter 5"/>
          <p:cNvSpPr>
            <a:spLocks noGrp="1"/>
          </p:cNvSpPr>
          <p:nvPr>
            <p:ph type="pic" sz="quarter" idx="20" hasCustomPrompt="1"/>
          </p:nvPr>
        </p:nvSpPr>
        <p:spPr bwMode="auto">
          <a:xfrm>
            <a:off x="360001" y="1081564"/>
            <a:ext cx="5554800" cy="3731872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 lIns="0" tIns="0" rIns="0" bIns="0" anchor="ctr" anchorCtr="1"/>
          <a:lstStyle>
            <a:lvl1pPr>
              <a:defRPr lang="de-DE"/>
            </a:lvl1pPr>
          </a:lstStyle>
          <a:p>
            <a:pPr>
              <a:defRPr/>
            </a:pPr>
            <a:r>
              <a:rPr lang="de-DE"/>
              <a:t>Hier Bild einfügen</a:t>
            </a:r>
            <a:endParaRPr/>
          </a:p>
        </p:txBody>
      </p:sp>
      <p:sp>
        <p:nvSpPr>
          <p:cNvPr id="20" name="Bildplatzhalter 4"/>
          <p:cNvSpPr>
            <a:spLocks noGrp="1"/>
          </p:cNvSpPr>
          <p:nvPr>
            <p:ph type="pic" sz="quarter" idx="21" hasCustomPrompt="1"/>
          </p:nvPr>
        </p:nvSpPr>
        <p:spPr bwMode="auto">
          <a:xfrm>
            <a:off x="6277202" y="1081564"/>
            <a:ext cx="5554800" cy="3731872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 lIns="0" tIns="0" rIns="0" bIns="0" anchor="ctr" anchorCtr="1"/>
          <a:lstStyle>
            <a:lvl1pPr>
              <a:defRPr lang="de-DE"/>
            </a:lvl1pPr>
          </a:lstStyle>
          <a:p>
            <a:pPr>
              <a:defRPr/>
            </a:pPr>
            <a:r>
              <a:rPr lang="de-DE"/>
              <a:t>Hier Bild einfügen</a:t>
            </a:r>
            <a:endParaRPr/>
          </a:p>
        </p:txBody>
      </p:sp>
      <p:sp>
        <p:nvSpPr>
          <p:cNvPr id="50" name="Textplatzhalter 2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360000" y="4813436"/>
            <a:ext cx="5554797" cy="1684564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lIns="180000" tIns="180000" rIns="180000" bIns="270000">
            <a:normAutofit/>
          </a:bodyPr>
          <a:lstStyle>
            <a:lvl1pPr>
              <a:defRPr>
                <a:latin typeface="+mn-lt"/>
              </a:defRPr>
            </a:lvl1pPr>
          </a:lstStyle>
          <a:p>
            <a:pPr lvl="0">
              <a:defRPr/>
            </a:pPr>
            <a:r>
              <a:rPr lang="de-DE"/>
              <a:t>Text 1</a:t>
            </a:r>
            <a:endParaRPr/>
          </a:p>
        </p:txBody>
      </p:sp>
      <p:sp>
        <p:nvSpPr>
          <p:cNvPr id="21" name="Textplatzhalter 2"/>
          <p:cNvSpPr>
            <a:spLocks noGrp="1"/>
          </p:cNvSpPr>
          <p:nvPr>
            <p:ph type="body" sz="quarter" idx="22" hasCustomPrompt="1"/>
          </p:nvPr>
        </p:nvSpPr>
        <p:spPr bwMode="auto">
          <a:xfrm>
            <a:off x="6277201" y="4813436"/>
            <a:ext cx="5554797" cy="1684564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lIns="180000" tIns="180000" rIns="180000" bIns="270000">
            <a:normAutofit/>
          </a:bodyPr>
          <a:lstStyle>
            <a:lvl1pPr>
              <a:defRPr>
                <a:latin typeface="+mn-lt"/>
              </a:defRPr>
            </a:lvl1pPr>
          </a:lstStyle>
          <a:p>
            <a:pPr lvl="0">
              <a:defRPr/>
            </a:pPr>
            <a:r>
              <a:rPr lang="de-DE"/>
              <a:t>Text 2</a:t>
            </a:r>
            <a:endParaRPr/>
          </a:p>
        </p:txBody>
      </p:sp>
      <p:sp>
        <p:nvSpPr>
          <p:cNvPr id="23" name="Titelplatzhalter 8"/>
          <p:cNvSpPr>
            <a:spLocks noGrp="1"/>
          </p:cNvSpPr>
          <p:nvPr>
            <p:ph type="title" hasCustomPrompt="1"/>
          </p:nvPr>
        </p:nvSpPr>
        <p:spPr bwMode="auto">
          <a:xfrm>
            <a:off x="540975" y="4107828"/>
            <a:ext cx="2733192" cy="523875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vert="horz" wrap="square" lIns="72000" tIns="72000" rIns="72000" bIns="72000" rtlCol="0" anchor="b" anchorCtr="0">
            <a:normAutofit/>
          </a:bodyPr>
          <a:lstStyle>
            <a:lvl1pPr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pPr>
              <a:defRPr/>
            </a:pPr>
            <a:r>
              <a:rPr lang="de-DE"/>
              <a:t>Überschrift 1</a:t>
            </a:r>
            <a:endParaRPr/>
          </a:p>
        </p:txBody>
      </p:sp>
      <p:sp>
        <p:nvSpPr>
          <p:cNvPr id="24" name="Titelplatzhalter 8"/>
          <p:cNvSpPr txBox="1"/>
          <p:nvPr/>
        </p:nvSpPr>
        <p:spPr bwMode="auto">
          <a:xfrm>
            <a:off x="6458176" y="4107828"/>
            <a:ext cx="2733192" cy="523875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vert="horz" wrap="square" lIns="72000" tIns="72000" rIns="72000" bIns="72000" rtlCol="0" anchor="b" anchorCtr="0">
            <a:norm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Zapf Humanist 601 Ultra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de-DE">
                <a:latin typeface="+mj-lt"/>
              </a:rPr>
              <a:t>Überschrift 2</a:t>
            </a:r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_Zwei Bilder mit Tex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2" name="Bildplatzhalter 5"/>
          <p:cNvSpPr>
            <a:spLocks noGrp="1"/>
          </p:cNvSpPr>
          <p:nvPr>
            <p:ph type="pic" sz="quarter" idx="20" hasCustomPrompt="1"/>
          </p:nvPr>
        </p:nvSpPr>
        <p:spPr bwMode="auto">
          <a:xfrm>
            <a:off x="360001" y="1081564"/>
            <a:ext cx="5554800" cy="3731872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 lIns="0" tIns="0" rIns="0" bIns="0" anchor="ctr" anchorCtr="1"/>
          <a:lstStyle>
            <a:lvl1pPr>
              <a:defRPr lang="de-DE"/>
            </a:lvl1pPr>
          </a:lstStyle>
          <a:p>
            <a:pPr>
              <a:defRPr/>
            </a:pPr>
            <a:r>
              <a:rPr lang="de-DE"/>
              <a:t>Hier Bild einfügen</a:t>
            </a:r>
            <a:endParaRPr/>
          </a:p>
        </p:txBody>
      </p:sp>
      <p:sp>
        <p:nvSpPr>
          <p:cNvPr id="50" name="Textplatzhalter 2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360000" y="4813436"/>
            <a:ext cx="5554797" cy="1684564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lIns="180000" tIns="180000" rIns="180000" bIns="270000">
            <a:normAutofit/>
          </a:bodyPr>
          <a:lstStyle>
            <a:lvl1pPr>
              <a:defRPr>
                <a:latin typeface="+mn-lt"/>
              </a:defRPr>
            </a:lvl1pPr>
          </a:lstStyle>
          <a:p>
            <a:pPr lvl="0">
              <a:defRPr/>
            </a:pPr>
            <a:r>
              <a:rPr lang="de-DE"/>
              <a:t>Text 1</a:t>
            </a:r>
            <a:endParaRPr/>
          </a:p>
        </p:txBody>
      </p:sp>
      <p:sp>
        <p:nvSpPr>
          <p:cNvPr id="21" name="Textplatzhalter 2"/>
          <p:cNvSpPr>
            <a:spLocks noGrp="1"/>
          </p:cNvSpPr>
          <p:nvPr>
            <p:ph type="body" sz="quarter" idx="22" hasCustomPrompt="1"/>
          </p:nvPr>
        </p:nvSpPr>
        <p:spPr bwMode="auto">
          <a:xfrm>
            <a:off x="6277201" y="1081564"/>
            <a:ext cx="5554797" cy="5416436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lIns="180000" tIns="180000" rIns="180000" bIns="270000">
            <a:normAutofit/>
          </a:bodyPr>
          <a:lstStyle>
            <a:lvl1pPr>
              <a:defRPr/>
            </a:lvl1pPr>
          </a:lstStyle>
          <a:p>
            <a:pPr lvl="0">
              <a:defRPr/>
            </a:pPr>
            <a:r>
              <a:rPr lang="de-DE"/>
              <a:t>Text 2</a:t>
            </a:r>
            <a:endParaRPr/>
          </a:p>
        </p:txBody>
      </p:sp>
      <p:sp>
        <p:nvSpPr>
          <p:cNvPr id="23" name="Titelplatzhalter 8"/>
          <p:cNvSpPr>
            <a:spLocks noGrp="1"/>
          </p:cNvSpPr>
          <p:nvPr>
            <p:ph type="title" hasCustomPrompt="1"/>
          </p:nvPr>
        </p:nvSpPr>
        <p:spPr bwMode="auto">
          <a:xfrm>
            <a:off x="540975" y="4107828"/>
            <a:ext cx="2733192" cy="523875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vert="horz" wrap="square" lIns="72000" tIns="72000" rIns="72000" bIns="72000" rtlCol="0" anchor="b" anchorCtr="0">
            <a:normAutofit/>
          </a:bodyPr>
          <a:lstStyle>
            <a:lvl1pPr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pPr>
              <a:defRPr/>
            </a:pPr>
            <a:r>
              <a:rPr lang="de-DE"/>
              <a:t>Überschrift 1</a:t>
            </a: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ext rechts ohne Bild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Titelplatzhalter 8"/>
          <p:cNvSpPr>
            <a:spLocks noGrp="1"/>
          </p:cNvSpPr>
          <p:nvPr>
            <p:ph type="title" hasCustomPrompt="1"/>
          </p:nvPr>
        </p:nvSpPr>
        <p:spPr bwMode="auto">
          <a:xfrm>
            <a:off x="6095998" y="1342530"/>
            <a:ext cx="5734575" cy="641412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vert="horz" wrap="square" lIns="360000" tIns="180000" rIns="180000" bIns="180000" rtlCol="0" anchor="b" anchorCtr="0">
            <a:spAutoFit/>
          </a:bodyPr>
          <a:lstStyle>
            <a:lvl1pPr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pPr>
              <a:defRPr/>
            </a:pPr>
            <a:r>
              <a:rPr lang="de-DE"/>
              <a:t>Überschrift</a:t>
            </a:r>
            <a:endParaRPr/>
          </a:p>
        </p:txBody>
      </p:sp>
      <p:sp>
        <p:nvSpPr>
          <p:cNvPr id="6" name="Textplatzhalter 2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6095999" y="1983600"/>
            <a:ext cx="5734574" cy="703694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wrap="square" lIns="360000" tIns="180000" rIns="180000" bIns="270000" anchor="t" anchorCtr="0">
            <a:spAutoFit/>
          </a:bodyPr>
          <a:lstStyle>
            <a:lvl1pPr>
              <a:defRPr>
                <a:latin typeface="+mn-lt"/>
              </a:defRPr>
            </a:lvl1pPr>
          </a:lstStyle>
          <a:p>
            <a:pPr lvl="0">
              <a:defRPr/>
            </a:pPr>
            <a:r>
              <a:rPr lang="de-DE"/>
              <a:t>Text</a:t>
            </a:r>
            <a:endParaRPr/>
          </a:p>
        </p:txBody>
      </p:sp>
      <p:sp>
        <p:nvSpPr>
          <p:cNvPr id="4" name="Bildplatzhalter 2"/>
          <p:cNvSpPr>
            <a:spLocks noGrp="1"/>
          </p:cNvSpPr>
          <p:nvPr>
            <p:ph type="pic" sz="quarter" idx="13"/>
          </p:nvPr>
        </p:nvSpPr>
        <p:spPr bwMode="auto">
          <a:xfrm>
            <a:off x="361427" y="1342530"/>
            <a:ext cx="3515390" cy="3927475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/>
          <a:p>
            <a:pPr>
              <a:defRPr/>
            </a:pPr>
            <a:r>
              <a:rPr lang="de-DE"/>
              <a:t>Bild durch Klicken auf Symbol hinzufügen</a:t>
            </a:r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ext links ohne Bild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Textplatzhalter 2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361426" y="1977015"/>
            <a:ext cx="5734574" cy="703694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wrap="square" lIns="360000" tIns="180000" rIns="180000" bIns="270000" anchor="t" anchorCtr="0">
            <a:spAutoFit/>
          </a:bodyPr>
          <a:lstStyle>
            <a:lvl1pPr>
              <a:defRPr>
                <a:latin typeface="+mn-lt"/>
              </a:defRPr>
            </a:lvl1pPr>
          </a:lstStyle>
          <a:p>
            <a:pPr lvl="0">
              <a:defRPr/>
            </a:pPr>
            <a:r>
              <a:rPr lang="de-DE"/>
              <a:t>Text</a:t>
            </a:r>
            <a:endParaRPr/>
          </a:p>
        </p:txBody>
      </p:sp>
      <p:sp>
        <p:nvSpPr>
          <p:cNvPr id="6" name="Titelplatzhalter 8"/>
          <p:cNvSpPr>
            <a:spLocks noGrp="1"/>
          </p:cNvSpPr>
          <p:nvPr>
            <p:ph type="title" hasCustomPrompt="1"/>
          </p:nvPr>
        </p:nvSpPr>
        <p:spPr bwMode="auto">
          <a:xfrm>
            <a:off x="361426" y="1335603"/>
            <a:ext cx="5734575" cy="641412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vert="horz" wrap="square" lIns="360000" tIns="180000" rIns="180000" bIns="180000" rtlCol="0" anchor="b" anchorCtr="0">
            <a:spAutoFit/>
          </a:bodyPr>
          <a:lstStyle>
            <a:lvl1pPr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pPr>
              <a:defRPr/>
            </a:pPr>
            <a:r>
              <a:rPr lang="de-DE"/>
              <a:t>Überschrift</a:t>
            </a:r>
            <a:endParaRPr/>
          </a:p>
        </p:txBody>
      </p:sp>
      <p:sp>
        <p:nvSpPr>
          <p:cNvPr id="7" name="Bildplatzhalter 2"/>
          <p:cNvSpPr>
            <a:spLocks noGrp="1"/>
          </p:cNvSpPr>
          <p:nvPr>
            <p:ph type="pic" sz="quarter" idx="14"/>
          </p:nvPr>
        </p:nvSpPr>
        <p:spPr bwMode="auto">
          <a:xfrm>
            <a:off x="8315183" y="1335603"/>
            <a:ext cx="3515390" cy="3927475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r>
              <a:rPr lang="de-DE"/>
              <a:t>Bild durch Klicken auf Symbol hinzufügen</a:t>
            </a: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Bild links und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2" name="Gruppieren 1"/>
          <p:cNvGrpSpPr/>
          <p:nvPr/>
        </p:nvGrpSpPr>
        <p:grpSpPr bwMode="auto">
          <a:xfrm>
            <a:off x="360405" y="500476"/>
            <a:ext cx="7539990" cy="6224366"/>
            <a:chOff x="360405" y="500476"/>
            <a:chExt cx="7539990" cy="6224366"/>
          </a:xfrm>
        </p:grpSpPr>
        <p:sp>
          <p:nvSpPr>
            <p:cNvPr id="14" name="Ellipse 8"/>
            <p:cNvSpPr/>
            <p:nvPr/>
          </p:nvSpPr>
          <p:spPr bwMode="auto">
            <a:xfrm>
              <a:off x="360405" y="810943"/>
              <a:ext cx="5704840" cy="5704840"/>
            </a:xfrm>
            <a:prstGeom prst="ellipse">
              <a:avLst/>
            </a:prstGeom>
            <a:solidFill>
              <a:srgbClr val="FFFFFF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15" name="Ellipse 7"/>
            <p:cNvSpPr/>
            <p:nvPr/>
          </p:nvSpPr>
          <p:spPr bwMode="auto">
            <a:xfrm>
              <a:off x="970248" y="563880"/>
              <a:ext cx="5704840" cy="5704840"/>
            </a:xfrm>
            <a:prstGeom prst="ellipse">
              <a:avLst/>
            </a:prstGeom>
            <a:solidFill>
              <a:srgbClr val="FFFFFF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16" name="Ellipse 6"/>
            <p:cNvSpPr/>
            <p:nvPr/>
          </p:nvSpPr>
          <p:spPr bwMode="auto">
            <a:xfrm>
              <a:off x="2195555" y="500476"/>
              <a:ext cx="5704840" cy="5704840"/>
            </a:xfrm>
            <a:prstGeom prst="ellipse">
              <a:avLst/>
            </a:prstGeom>
            <a:solidFill>
              <a:srgbClr val="FFFFFF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17" name="Ellipse 5"/>
            <p:cNvSpPr/>
            <p:nvPr/>
          </p:nvSpPr>
          <p:spPr bwMode="auto">
            <a:xfrm>
              <a:off x="1200411" y="1020001"/>
              <a:ext cx="5704840" cy="5704840"/>
            </a:xfrm>
            <a:prstGeom prst="ellipse">
              <a:avLst/>
            </a:prstGeom>
            <a:solidFill>
              <a:srgbClr val="FFFFFF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defRPr/>
              </a:pPr>
              <a:endParaRPr lang="de-DE"/>
            </a:p>
          </p:txBody>
        </p:sp>
      </p:grpSp>
      <p:sp>
        <p:nvSpPr>
          <p:cNvPr id="18" name="Bildplatzhalter 2"/>
          <p:cNvSpPr>
            <a:spLocks noGrp="1" noChangeAspect="1"/>
          </p:cNvSpPr>
          <p:nvPr>
            <p:ph type="pic" sz="quarter" idx="11" hasCustomPrompt="1"/>
          </p:nvPr>
        </p:nvSpPr>
        <p:spPr bwMode="auto">
          <a:xfrm>
            <a:off x="2195555" y="1020001"/>
            <a:ext cx="3869690" cy="5143740"/>
          </a:xfrm>
          <a:custGeom>
            <a:avLst/>
            <a:gdLst>
              <a:gd name="connsiteX0" fmla="*/ 1857276 w 3869690"/>
              <a:gd name="connsiteY0" fmla="*/ 0 h 5143740"/>
              <a:gd name="connsiteX1" fmla="*/ 2117984 w 3869690"/>
              <a:gd name="connsiteY1" fmla="*/ 13165 h 5143740"/>
              <a:gd name="connsiteX2" fmla="*/ 2284982 w 3869690"/>
              <a:gd name="connsiteY2" fmla="*/ 87426 h 5143740"/>
              <a:gd name="connsiteX3" fmla="*/ 3869690 w 3869690"/>
              <a:gd name="connsiteY3" fmla="*/ 2643361 h 5143740"/>
              <a:gd name="connsiteX4" fmla="*/ 2612085 w 3869690"/>
              <a:gd name="connsiteY4" fmla="*/ 5008633 h 5143740"/>
              <a:gd name="connsiteX5" fmla="*/ 2393230 w 3869690"/>
              <a:gd name="connsiteY5" fmla="*/ 5141591 h 5143740"/>
              <a:gd name="connsiteX6" fmla="*/ 2384872 w 3869690"/>
              <a:gd name="connsiteY6" fmla="*/ 5143740 h 5143740"/>
              <a:gd name="connsiteX7" fmla="*/ 2384861 w 3869690"/>
              <a:gd name="connsiteY7" fmla="*/ 5143740 h 5143740"/>
              <a:gd name="connsiteX8" fmla="*/ 2277558 w 3869690"/>
              <a:gd name="connsiteY8" fmla="*/ 5127363 h 5143740"/>
              <a:gd name="connsiteX9" fmla="*/ 0 w 3869690"/>
              <a:gd name="connsiteY9" fmla="*/ 2332894 h 5143740"/>
              <a:gd name="connsiteX10" fmla="*/ 985724 w 3869690"/>
              <a:gd name="connsiteY10" fmla="*/ 176044 h 5143740"/>
              <a:gd name="connsiteX11" fmla="*/ 1060627 w 3869690"/>
              <a:gd name="connsiteY11" fmla="*/ 114978 h 5143740"/>
              <a:gd name="connsiteX12" fmla="*/ 1282414 w 3869690"/>
              <a:gd name="connsiteY12" fmla="*/ 57951 h 5143740"/>
              <a:gd name="connsiteX13" fmla="*/ 1857276 w 3869690"/>
              <a:gd name="connsiteY13" fmla="*/ 0 h 5143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869690" h="5143740" extrusionOk="0">
                <a:moveTo>
                  <a:pt x="1857276" y="0"/>
                </a:moveTo>
                <a:lnTo>
                  <a:pt x="2117984" y="13165"/>
                </a:lnTo>
                <a:lnTo>
                  <a:pt x="2284982" y="87426"/>
                </a:lnTo>
                <a:cubicBezTo>
                  <a:pt x="3224217" y="554172"/>
                  <a:pt x="3869690" y="1523387"/>
                  <a:pt x="3869690" y="2643361"/>
                </a:cubicBezTo>
                <a:cubicBezTo>
                  <a:pt x="3869690" y="3627954"/>
                  <a:pt x="3370834" y="4496032"/>
                  <a:pt x="2612085" y="5008633"/>
                </a:cubicBezTo>
                <a:lnTo>
                  <a:pt x="2393230" y="5141591"/>
                </a:lnTo>
                <a:lnTo>
                  <a:pt x="2384872" y="5143740"/>
                </a:lnTo>
                <a:lnTo>
                  <a:pt x="2384861" y="5143740"/>
                </a:lnTo>
                <a:lnTo>
                  <a:pt x="2277558" y="5127363"/>
                </a:lnTo>
                <a:cubicBezTo>
                  <a:pt x="977759" y="4861386"/>
                  <a:pt x="0" y="3711324"/>
                  <a:pt x="0" y="2332894"/>
                </a:cubicBezTo>
                <a:cubicBezTo>
                  <a:pt x="0" y="1471376"/>
                  <a:pt x="381937" y="699063"/>
                  <a:pt x="985724" y="176044"/>
                </a:cubicBezTo>
                <a:lnTo>
                  <a:pt x="1060627" y="114978"/>
                </a:lnTo>
                <a:lnTo>
                  <a:pt x="1282414" y="57951"/>
                </a:lnTo>
                <a:cubicBezTo>
                  <a:pt x="1468100" y="19954"/>
                  <a:pt x="1660358" y="0"/>
                  <a:pt x="1857276" y="0"/>
                </a:cubicBezTo>
                <a:close/>
              </a:path>
            </a:pathLst>
          </a:custGeom>
          <a:pattFill prst="pct5">
            <a:fgClr>
              <a:schemeClr val="accent2"/>
            </a:fgClr>
            <a:bgClr>
              <a:schemeClr val="bg1"/>
            </a:bgClr>
          </a:pattFill>
          <a:ln>
            <a:noFill/>
          </a:ln>
        </p:spPr>
        <p:txBody>
          <a:bodyPr wrap="square" anchor="ctr" anchorCtr="1">
            <a:noAutofit/>
          </a:bodyPr>
          <a:lstStyle>
            <a:lvl1pPr>
              <a:defRPr>
                <a:ln>
                  <a:noFill/>
                </a:ln>
              </a:defRPr>
            </a:lvl1pPr>
          </a:lstStyle>
          <a:p>
            <a:pPr>
              <a:defRPr/>
            </a:pPr>
            <a:r>
              <a:rPr lang="de-DE"/>
              <a:t>Hier Bild einfügen</a:t>
            </a:r>
            <a:endParaRPr/>
          </a:p>
        </p:txBody>
      </p:sp>
      <p:sp>
        <p:nvSpPr>
          <p:cNvPr id="51" name="Titelplatzhalter 8"/>
          <p:cNvSpPr>
            <a:spLocks noGrp="1"/>
          </p:cNvSpPr>
          <p:nvPr>
            <p:ph type="title" hasCustomPrompt="1"/>
          </p:nvPr>
        </p:nvSpPr>
        <p:spPr bwMode="auto">
          <a:xfrm>
            <a:off x="6095998" y="1335600"/>
            <a:ext cx="5734575" cy="641412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vert="horz" wrap="square" lIns="360000" tIns="180000" rIns="180000" bIns="180000" rtlCol="0" anchor="b" anchorCtr="0">
            <a:spAutoFit/>
          </a:bodyPr>
          <a:lstStyle>
            <a:lvl1pPr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pPr>
              <a:defRPr/>
            </a:pPr>
            <a:r>
              <a:rPr lang="de-DE"/>
              <a:t>Überschrift</a:t>
            </a:r>
            <a:endParaRPr/>
          </a:p>
        </p:txBody>
      </p:sp>
      <p:sp>
        <p:nvSpPr>
          <p:cNvPr id="52" name="Textplatzhalter 2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6095999" y="1976400"/>
            <a:ext cx="5734574" cy="703694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wrap="square" lIns="360000" tIns="180000" rIns="180000" bIns="270000" anchor="t" anchorCtr="0">
            <a:spAutoFit/>
          </a:bodyPr>
          <a:lstStyle>
            <a:lvl1pPr>
              <a:defRPr>
                <a:latin typeface="+mn-lt"/>
              </a:defRPr>
            </a:lvl1pPr>
          </a:lstStyle>
          <a:p>
            <a:pPr lvl="0">
              <a:defRPr/>
            </a:pPr>
            <a:r>
              <a:rPr lang="de-DE"/>
              <a:t>Text</a:t>
            </a:r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Letzte Folie (Bilder)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" name="Bildplatzhalter 5"/>
          <p:cNvSpPr>
            <a:spLocks noGrp="1"/>
          </p:cNvSpPr>
          <p:nvPr>
            <p:ph type="pic" sz="quarter" idx="11"/>
          </p:nvPr>
        </p:nvSpPr>
        <p:spPr bwMode="auto">
          <a:xfrm>
            <a:off x="1580866" y="134352"/>
            <a:ext cx="7300800" cy="7354800"/>
          </a:xfrm>
          <a:prstGeom prst="ellipse">
            <a:avLst/>
          </a:prstGeom>
          <a:solidFill>
            <a:schemeClr val="accent2">
              <a:alpha val="90000"/>
            </a:schemeClr>
          </a:solidFill>
          <a:ln>
            <a:noFill/>
          </a:ln>
        </p:spPr>
        <p:txBody>
          <a:bodyPr anchor="ctr" anchorCtr="1"/>
          <a:lstStyle/>
          <a:p>
            <a:pPr>
              <a:defRPr/>
            </a:pPr>
            <a:r>
              <a:rPr lang="de-DE"/>
              <a:t>Bild durch Klicken auf Symbol hinzufügen</a:t>
            </a:r>
            <a:endParaRPr/>
          </a:p>
        </p:txBody>
      </p:sp>
      <p:sp>
        <p:nvSpPr>
          <p:cNvPr id="20" name="Ellipse 16"/>
          <p:cNvSpPr/>
          <p:nvPr/>
        </p:nvSpPr>
        <p:spPr bwMode="auto">
          <a:xfrm>
            <a:off x="1571988" y="133972"/>
            <a:ext cx="7301317" cy="7355561"/>
          </a:xfrm>
          <a:prstGeom prst="ellipse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de-DE"/>
          </a:p>
        </p:txBody>
      </p:sp>
      <p:sp>
        <p:nvSpPr>
          <p:cNvPr id="18" name="Bildplatzhalter 6"/>
          <p:cNvSpPr>
            <a:spLocks noGrp="1"/>
          </p:cNvSpPr>
          <p:nvPr>
            <p:ph type="pic" sz="quarter" idx="13"/>
          </p:nvPr>
        </p:nvSpPr>
        <p:spPr bwMode="auto">
          <a:xfrm>
            <a:off x="3920955" y="-266330"/>
            <a:ext cx="7300800" cy="7354800"/>
          </a:xfrm>
          <a:prstGeom prst="ellipse">
            <a:avLst/>
          </a:prstGeom>
          <a:solidFill>
            <a:schemeClr val="accent6">
              <a:alpha val="90000"/>
            </a:schemeClr>
          </a:solidFill>
          <a:ln>
            <a:noFill/>
          </a:ln>
        </p:spPr>
        <p:txBody>
          <a:bodyPr anchor="ctr" anchorCtr="1"/>
          <a:lstStyle/>
          <a:p>
            <a:pPr>
              <a:defRPr/>
            </a:pPr>
            <a:r>
              <a:rPr lang="de-DE"/>
              <a:t>Bild durch Klicken auf Symbol hinzufügen</a:t>
            </a:r>
            <a:endParaRPr/>
          </a:p>
        </p:txBody>
      </p:sp>
      <p:sp>
        <p:nvSpPr>
          <p:cNvPr id="22" name="Ellipse 15"/>
          <p:cNvSpPr/>
          <p:nvPr/>
        </p:nvSpPr>
        <p:spPr bwMode="auto">
          <a:xfrm>
            <a:off x="3920697" y="-266330"/>
            <a:ext cx="7301317" cy="7355561"/>
          </a:xfrm>
          <a:prstGeom prst="ellipse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de-DE"/>
          </a:p>
        </p:txBody>
      </p:sp>
      <p:sp>
        <p:nvSpPr>
          <p:cNvPr id="17" name="Bildplatzhalter 7"/>
          <p:cNvSpPr>
            <a:spLocks noGrp="1"/>
          </p:cNvSpPr>
          <p:nvPr>
            <p:ph type="pic" sz="quarter" idx="12"/>
          </p:nvPr>
        </p:nvSpPr>
        <p:spPr bwMode="auto">
          <a:xfrm>
            <a:off x="2361371" y="-185341"/>
            <a:ext cx="7300800" cy="7354800"/>
          </a:xfrm>
          <a:prstGeom prst="ellipse">
            <a:avLst/>
          </a:prstGeom>
          <a:solidFill>
            <a:schemeClr val="accent3">
              <a:alpha val="90000"/>
            </a:schemeClr>
          </a:solidFill>
          <a:ln>
            <a:noFill/>
          </a:ln>
        </p:spPr>
        <p:txBody>
          <a:bodyPr anchor="ctr" anchorCtr="1"/>
          <a:lstStyle/>
          <a:p>
            <a:pPr>
              <a:defRPr/>
            </a:pPr>
            <a:r>
              <a:rPr lang="de-DE"/>
              <a:t>Bild durch Klicken auf Symbol hinzufügen</a:t>
            </a:r>
            <a:endParaRPr/>
          </a:p>
        </p:txBody>
      </p:sp>
      <p:sp>
        <p:nvSpPr>
          <p:cNvPr id="21" name="Ellipse 14"/>
          <p:cNvSpPr/>
          <p:nvPr/>
        </p:nvSpPr>
        <p:spPr bwMode="auto">
          <a:xfrm>
            <a:off x="2352493" y="-184580"/>
            <a:ext cx="7301317" cy="7355561"/>
          </a:xfrm>
          <a:prstGeom prst="ellipse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de-DE"/>
          </a:p>
        </p:txBody>
      </p:sp>
      <p:sp>
        <p:nvSpPr>
          <p:cNvPr id="6" name="Bildplatzhalter 8"/>
          <p:cNvSpPr>
            <a:spLocks noGrp="1"/>
          </p:cNvSpPr>
          <p:nvPr>
            <p:ph type="pic" sz="quarter" idx="10"/>
          </p:nvPr>
        </p:nvSpPr>
        <p:spPr bwMode="auto">
          <a:xfrm>
            <a:off x="2638705" y="403523"/>
            <a:ext cx="7300800" cy="7354800"/>
          </a:xfrm>
          <a:prstGeom prst="ellipse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txBody>
          <a:bodyPr anchor="ctr" anchorCtr="1"/>
          <a:lstStyle/>
          <a:p>
            <a:pPr>
              <a:defRPr/>
            </a:pPr>
            <a:r>
              <a:rPr lang="de-DE"/>
              <a:t>Bild durch Klicken auf Symbol hinzufügen</a:t>
            </a:r>
            <a:endParaRPr/>
          </a:p>
        </p:txBody>
      </p:sp>
      <p:sp>
        <p:nvSpPr>
          <p:cNvPr id="23" name="Ellipse 13"/>
          <p:cNvSpPr/>
          <p:nvPr/>
        </p:nvSpPr>
        <p:spPr bwMode="auto">
          <a:xfrm>
            <a:off x="2647066" y="403523"/>
            <a:ext cx="7301317" cy="7355561"/>
          </a:xfrm>
          <a:prstGeom prst="ellipse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de-DE"/>
          </a:p>
        </p:txBody>
      </p:sp>
      <p:sp>
        <p:nvSpPr>
          <p:cNvPr id="26" name="Bildplatzhalter 9"/>
          <p:cNvSpPr>
            <a:spLocks noGrp="1" noChangeAspect="1"/>
          </p:cNvSpPr>
          <p:nvPr>
            <p:ph type="pic" sz="quarter" idx="14" hasCustomPrompt="1"/>
          </p:nvPr>
        </p:nvSpPr>
        <p:spPr bwMode="auto">
          <a:xfrm>
            <a:off x="3912092" y="401241"/>
            <a:ext cx="4986616" cy="6628400"/>
          </a:xfrm>
          <a:custGeom>
            <a:avLst/>
            <a:gdLst>
              <a:gd name="connsiteX0" fmla="*/ 1857276 w 3869690"/>
              <a:gd name="connsiteY0" fmla="*/ 0 h 5143740"/>
              <a:gd name="connsiteX1" fmla="*/ 2117984 w 3869690"/>
              <a:gd name="connsiteY1" fmla="*/ 13165 h 5143740"/>
              <a:gd name="connsiteX2" fmla="*/ 2284982 w 3869690"/>
              <a:gd name="connsiteY2" fmla="*/ 87426 h 5143740"/>
              <a:gd name="connsiteX3" fmla="*/ 3869690 w 3869690"/>
              <a:gd name="connsiteY3" fmla="*/ 2643361 h 5143740"/>
              <a:gd name="connsiteX4" fmla="*/ 2612085 w 3869690"/>
              <a:gd name="connsiteY4" fmla="*/ 5008633 h 5143740"/>
              <a:gd name="connsiteX5" fmla="*/ 2393230 w 3869690"/>
              <a:gd name="connsiteY5" fmla="*/ 5141591 h 5143740"/>
              <a:gd name="connsiteX6" fmla="*/ 2384872 w 3869690"/>
              <a:gd name="connsiteY6" fmla="*/ 5143740 h 5143740"/>
              <a:gd name="connsiteX7" fmla="*/ 2384861 w 3869690"/>
              <a:gd name="connsiteY7" fmla="*/ 5143740 h 5143740"/>
              <a:gd name="connsiteX8" fmla="*/ 2277558 w 3869690"/>
              <a:gd name="connsiteY8" fmla="*/ 5127363 h 5143740"/>
              <a:gd name="connsiteX9" fmla="*/ 0 w 3869690"/>
              <a:gd name="connsiteY9" fmla="*/ 2332894 h 5143740"/>
              <a:gd name="connsiteX10" fmla="*/ 985724 w 3869690"/>
              <a:gd name="connsiteY10" fmla="*/ 176044 h 5143740"/>
              <a:gd name="connsiteX11" fmla="*/ 1060627 w 3869690"/>
              <a:gd name="connsiteY11" fmla="*/ 114978 h 5143740"/>
              <a:gd name="connsiteX12" fmla="*/ 1282414 w 3869690"/>
              <a:gd name="connsiteY12" fmla="*/ 57951 h 5143740"/>
              <a:gd name="connsiteX13" fmla="*/ 1857276 w 3869690"/>
              <a:gd name="connsiteY13" fmla="*/ 0 h 5143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869690" h="5143740" extrusionOk="0">
                <a:moveTo>
                  <a:pt x="1857276" y="0"/>
                </a:moveTo>
                <a:lnTo>
                  <a:pt x="2117984" y="13165"/>
                </a:lnTo>
                <a:lnTo>
                  <a:pt x="2284982" y="87426"/>
                </a:lnTo>
                <a:cubicBezTo>
                  <a:pt x="3224217" y="554172"/>
                  <a:pt x="3869690" y="1523387"/>
                  <a:pt x="3869690" y="2643361"/>
                </a:cubicBezTo>
                <a:cubicBezTo>
                  <a:pt x="3869690" y="3627954"/>
                  <a:pt x="3370834" y="4496032"/>
                  <a:pt x="2612085" y="5008633"/>
                </a:cubicBezTo>
                <a:lnTo>
                  <a:pt x="2393230" y="5141591"/>
                </a:lnTo>
                <a:lnTo>
                  <a:pt x="2384872" y="5143740"/>
                </a:lnTo>
                <a:lnTo>
                  <a:pt x="2384861" y="5143740"/>
                </a:lnTo>
                <a:lnTo>
                  <a:pt x="2277558" y="5127363"/>
                </a:lnTo>
                <a:cubicBezTo>
                  <a:pt x="977759" y="4861386"/>
                  <a:pt x="0" y="3711324"/>
                  <a:pt x="0" y="2332894"/>
                </a:cubicBezTo>
                <a:cubicBezTo>
                  <a:pt x="0" y="1471376"/>
                  <a:pt x="381937" y="699063"/>
                  <a:pt x="985724" y="176044"/>
                </a:cubicBezTo>
                <a:lnTo>
                  <a:pt x="1060627" y="114978"/>
                </a:lnTo>
                <a:lnTo>
                  <a:pt x="1282414" y="57951"/>
                </a:lnTo>
                <a:cubicBezTo>
                  <a:pt x="1468100" y="19954"/>
                  <a:pt x="1660358" y="0"/>
                  <a:pt x="1857276" y="0"/>
                </a:cubicBezTo>
                <a:close/>
              </a:path>
            </a:pathLst>
          </a:custGeom>
          <a:pattFill prst="pct5">
            <a:fgClr>
              <a:schemeClr val="accent2"/>
            </a:fgClr>
            <a:bgClr>
              <a:schemeClr val="bg1"/>
            </a:bgClr>
          </a:pattFill>
          <a:ln>
            <a:noFill/>
          </a:ln>
        </p:spPr>
        <p:txBody>
          <a:bodyPr wrap="square" anchor="ctr" anchorCtr="1">
            <a:noAutofit/>
          </a:bodyPr>
          <a:lstStyle>
            <a:lvl1pPr>
              <a:defRPr>
                <a:ln>
                  <a:noFill/>
                </a:ln>
              </a:defRPr>
            </a:lvl1pPr>
          </a:lstStyle>
          <a:p>
            <a:pPr>
              <a:defRPr/>
            </a:pPr>
            <a:r>
              <a:rPr lang="de-DE"/>
              <a:t>Hier Bild einfügen</a:t>
            </a:r>
            <a:endParaRPr/>
          </a:p>
        </p:txBody>
      </p:sp>
      <p:sp>
        <p:nvSpPr>
          <p:cNvPr id="28" name="Titelplatzhalter 8"/>
          <p:cNvSpPr>
            <a:spLocks noGrp="1"/>
          </p:cNvSpPr>
          <p:nvPr>
            <p:ph type="title" hasCustomPrompt="1"/>
          </p:nvPr>
        </p:nvSpPr>
        <p:spPr bwMode="auto">
          <a:xfrm>
            <a:off x="2951211" y="4863370"/>
            <a:ext cx="6450495" cy="697004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vert="horz" wrap="square" lIns="360000" tIns="180000" rIns="180000" bIns="180000" rtlCol="0" anchor="ctr" anchorCtr="1">
            <a:spAutoFit/>
          </a:bodyPr>
          <a:lstStyle>
            <a:lvl1pPr>
              <a:defRPr lang="de-DE">
                <a:latin typeface="+mj-lt"/>
              </a:defRPr>
            </a:lvl1pPr>
          </a:lstStyle>
          <a:p>
            <a:pPr>
              <a:defRPr/>
            </a:pPr>
            <a:r>
              <a:rPr lang="de-DE"/>
              <a:t>Verabschiedungstext</a:t>
            </a:r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Letzte Folie (Ein Bild)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Ellipse 20"/>
          <p:cNvSpPr/>
          <p:nvPr/>
        </p:nvSpPr>
        <p:spPr bwMode="auto">
          <a:xfrm>
            <a:off x="1571988" y="133972"/>
            <a:ext cx="7301317" cy="7355561"/>
          </a:xfrm>
          <a:prstGeom prst="ellipse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de-DE"/>
          </a:p>
        </p:txBody>
      </p:sp>
      <p:sp>
        <p:nvSpPr>
          <p:cNvPr id="8" name="Ellipse 19"/>
          <p:cNvSpPr/>
          <p:nvPr/>
        </p:nvSpPr>
        <p:spPr bwMode="auto">
          <a:xfrm>
            <a:off x="2352493" y="-184580"/>
            <a:ext cx="7301317" cy="7355561"/>
          </a:xfrm>
          <a:prstGeom prst="ellipse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de-DE"/>
          </a:p>
        </p:txBody>
      </p:sp>
      <p:sp>
        <p:nvSpPr>
          <p:cNvPr id="13" name="Ellipse 18"/>
          <p:cNvSpPr/>
          <p:nvPr/>
        </p:nvSpPr>
        <p:spPr bwMode="auto">
          <a:xfrm>
            <a:off x="3920697" y="-266330"/>
            <a:ext cx="7301317" cy="7355561"/>
          </a:xfrm>
          <a:prstGeom prst="ellipse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de-DE"/>
          </a:p>
        </p:txBody>
      </p:sp>
      <p:sp>
        <p:nvSpPr>
          <p:cNvPr id="15" name="Ellipse 17"/>
          <p:cNvSpPr/>
          <p:nvPr/>
        </p:nvSpPr>
        <p:spPr bwMode="auto">
          <a:xfrm>
            <a:off x="2647066" y="403523"/>
            <a:ext cx="7301317" cy="7355561"/>
          </a:xfrm>
          <a:prstGeom prst="ellipse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de-DE"/>
          </a:p>
        </p:txBody>
      </p:sp>
      <p:sp>
        <p:nvSpPr>
          <p:cNvPr id="6" name="Bildplatzhalter 9"/>
          <p:cNvSpPr>
            <a:spLocks noGrp="1" noChangeAspect="1"/>
          </p:cNvSpPr>
          <p:nvPr>
            <p:ph type="pic" sz="quarter" idx="14" hasCustomPrompt="1"/>
          </p:nvPr>
        </p:nvSpPr>
        <p:spPr bwMode="auto">
          <a:xfrm>
            <a:off x="3912092" y="401241"/>
            <a:ext cx="4986616" cy="6628400"/>
          </a:xfrm>
          <a:custGeom>
            <a:avLst/>
            <a:gdLst>
              <a:gd name="connsiteX0" fmla="*/ 1857276 w 3869690"/>
              <a:gd name="connsiteY0" fmla="*/ 0 h 5143740"/>
              <a:gd name="connsiteX1" fmla="*/ 2117984 w 3869690"/>
              <a:gd name="connsiteY1" fmla="*/ 13165 h 5143740"/>
              <a:gd name="connsiteX2" fmla="*/ 2284982 w 3869690"/>
              <a:gd name="connsiteY2" fmla="*/ 87426 h 5143740"/>
              <a:gd name="connsiteX3" fmla="*/ 3869690 w 3869690"/>
              <a:gd name="connsiteY3" fmla="*/ 2643361 h 5143740"/>
              <a:gd name="connsiteX4" fmla="*/ 2612085 w 3869690"/>
              <a:gd name="connsiteY4" fmla="*/ 5008633 h 5143740"/>
              <a:gd name="connsiteX5" fmla="*/ 2393230 w 3869690"/>
              <a:gd name="connsiteY5" fmla="*/ 5141591 h 5143740"/>
              <a:gd name="connsiteX6" fmla="*/ 2384872 w 3869690"/>
              <a:gd name="connsiteY6" fmla="*/ 5143740 h 5143740"/>
              <a:gd name="connsiteX7" fmla="*/ 2384861 w 3869690"/>
              <a:gd name="connsiteY7" fmla="*/ 5143740 h 5143740"/>
              <a:gd name="connsiteX8" fmla="*/ 2277558 w 3869690"/>
              <a:gd name="connsiteY8" fmla="*/ 5127363 h 5143740"/>
              <a:gd name="connsiteX9" fmla="*/ 0 w 3869690"/>
              <a:gd name="connsiteY9" fmla="*/ 2332894 h 5143740"/>
              <a:gd name="connsiteX10" fmla="*/ 985724 w 3869690"/>
              <a:gd name="connsiteY10" fmla="*/ 176044 h 5143740"/>
              <a:gd name="connsiteX11" fmla="*/ 1060627 w 3869690"/>
              <a:gd name="connsiteY11" fmla="*/ 114978 h 5143740"/>
              <a:gd name="connsiteX12" fmla="*/ 1282414 w 3869690"/>
              <a:gd name="connsiteY12" fmla="*/ 57951 h 5143740"/>
              <a:gd name="connsiteX13" fmla="*/ 1857276 w 3869690"/>
              <a:gd name="connsiteY13" fmla="*/ 0 h 5143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869690" h="5143740" extrusionOk="0">
                <a:moveTo>
                  <a:pt x="1857276" y="0"/>
                </a:moveTo>
                <a:lnTo>
                  <a:pt x="2117984" y="13165"/>
                </a:lnTo>
                <a:lnTo>
                  <a:pt x="2284982" y="87426"/>
                </a:lnTo>
                <a:cubicBezTo>
                  <a:pt x="3224217" y="554172"/>
                  <a:pt x="3869690" y="1523387"/>
                  <a:pt x="3869690" y="2643361"/>
                </a:cubicBezTo>
                <a:cubicBezTo>
                  <a:pt x="3869690" y="3627954"/>
                  <a:pt x="3370834" y="4496032"/>
                  <a:pt x="2612085" y="5008633"/>
                </a:cubicBezTo>
                <a:lnTo>
                  <a:pt x="2393230" y="5141591"/>
                </a:lnTo>
                <a:lnTo>
                  <a:pt x="2384872" y="5143740"/>
                </a:lnTo>
                <a:lnTo>
                  <a:pt x="2384861" y="5143740"/>
                </a:lnTo>
                <a:lnTo>
                  <a:pt x="2277558" y="5127363"/>
                </a:lnTo>
                <a:cubicBezTo>
                  <a:pt x="977759" y="4861386"/>
                  <a:pt x="0" y="3711324"/>
                  <a:pt x="0" y="2332894"/>
                </a:cubicBezTo>
                <a:cubicBezTo>
                  <a:pt x="0" y="1471376"/>
                  <a:pt x="381937" y="699063"/>
                  <a:pt x="985724" y="176044"/>
                </a:cubicBezTo>
                <a:lnTo>
                  <a:pt x="1060627" y="114978"/>
                </a:lnTo>
                <a:lnTo>
                  <a:pt x="1282414" y="57951"/>
                </a:lnTo>
                <a:cubicBezTo>
                  <a:pt x="1468100" y="19954"/>
                  <a:pt x="1660358" y="0"/>
                  <a:pt x="1857276" y="0"/>
                </a:cubicBezTo>
                <a:close/>
              </a:path>
            </a:pathLst>
          </a:custGeom>
          <a:pattFill prst="pct5">
            <a:fgClr>
              <a:schemeClr val="accent2"/>
            </a:fgClr>
            <a:bgClr>
              <a:schemeClr val="bg1"/>
            </a:bgClr>
          </a:pattFill>
          <a:ln>
            <a:noFill/>
          </a:ln>
        </p:spPr>
        <p:txBody>
          <a:bodyPr wrap="square" anchor="ctr" anchorCtr="1">
            <a:noAutofit/>
          </a:bodyPr>
          <a:lstStyle>
            <a:lvl1pPr>
              <a:defRPr>
                <a:ln>
                  <a:noFill/>
                </a:ln>
              </a:defRPr>
            </a:lvl1pPr>
          </a:lstStyle>
          <a:p>
            <a:pPr>
              <a:defRPr/>
            </a:pPr>
            <a:r>
              <a:rPr lang="de-DE"/>
              <a:t>Hier Bild einfügen</a:t>
            </a:r>
            <a:endParaRPr/>
          </a:p>
        </p:txBody>
      </p:sp>
      <p:sp>
        <p:nvSpPr>
          <p:cNvPr id="9" name="Titel 2"/>
          <p:cNvSpPr txBox="1"/>
          <p:nvPr/>
        </p:nvSpPr>
        <p:spPr bwMode="auto">
          <a:xfrm>
            <a:off x="2960090" y="4552122"/>
            <a:ext cx="6450496" cy="1320351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anchor="ctr" anchorCtr="1"/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2400">
                <a:solidFill>
                  <a:schemeClr val="tx1"/>
                </a:solidFill>
                <a:latin typeface="Zapf Humanist 601 Ultra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de-DE">
                <a:latin typeface="+mj-lt"/>
              </a:rPr>
              <a:t>Verabschiedungstext</a:t>
            </a:r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Abspann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3" name="Gruppieren 2"/>
          <p:cNvGrpSpPr/>
          <p:nvPr/>
        </p:nvGrpSpPr>
        <p:grpSpPr bwMode="auto">
          <a:xfrm>
            <a:off x="-2171700" y="-4090737"/>
            <a:ext cx="17509708" cy="14561894"/>
            <a:chOff x="1571988" y="-5551268"/>
            <a:chExt cx="16004812" cy="13310352"/>
          </a:xfrm>
        </p:grpSpPr>
        <p:sp>
          <p:nvSpPr>
            <p:cNvPr id="7" name="Ellipse 20"/>
            <p:cNvSpPr/>
            <p:nvPr/>
          </p:nvSpPr>
          <p:spPr bwMode="auto">
            <a:xfrm>
              <a:off x="1571988" y="-4887357"/>
              <a:ext cx="12109419" cy="12199384"/>
            </a:xfrm>
            <a:prstGeom prst="ellipse">
              <a:avLst/>
            </a:prstGeom>
            <a:solidFill>
              <a:srgbClr val="FFFFFF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8" name="Ellipse 19"/>
            <p:cNvSpPr/>
            <p:nvPr/>
          </p:nvSpPr>
          <p:spPr bwMode="auto">
            <a:xfrm>
              <a:off x="2866475" y="-5415684"/>
              <a:ext cx="12109419" cy="12199384"/>
            </a:xfrm>
            <a:prstGeom prst="ellipse">
              <a:avLst/>
            </a:prstGeom>
            <a:solidFill>
              <a:srgbClr val="FFFFFF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13" name="Ellipse 18"/>
            <p:cNvSpPr/>
            <p:nvPr/>
          </p:nvSpPr>
          <p:spPr bwMode="auto">
            <a:xfrm>
              <a:off x="5467381" y="-5551268"/>
              <a:ext cx="12109419" cy="12199384"/>
            </a:xfrm>
            <a:prstGeom prst="ellipse">
              <a:avLst/>
            </a:prstGeom>
            <a:solidFill>
              <a:srgbClr val="FFFFFF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15" name="Ellipse 17"/>
            <p:cNvSpPr/>
            <p:nvPr/>
          </p:nvSpPr>
          <p:spPr bwMode="auto">
            <a:xfrm>
              <a:off x="3355032" y="-4440300"/>
              <a:ext cx="12109419" cy="12199384"/>
            </a:xfrm>
            <a:prstGeom prst="ellipse">
              <a:avLst/>
            </a:prstGeom>
            <a:solidFill>
              <a:srgbClr val="FFFFFF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defRPr/>
              </a:pPr>
              <a:endParaRPr lang="de-DE"/>
            </a:p>
          </p:txBody>
        </p:sp>
      </p:grpSp>
      <p:sp>
        <p:nvSpPr>
          <p:cNvPr id="9" name="Titel 2"/>
          <p:cNvSpPr txBox="1"/>
          <p:nvPr/>
        </p:nvSpPr>
        <p:spPr bwMode="auto">
          <a:xfrm>
            <a:off x="3539716" y="4517666"/>
            <a:ext cx="5112567" cy="1197429"/>
          </a:xfrm>
          <a:prstGeom prst="rect">
            <a:avLst/>
          </a:prstGeom>
          <a:noFill/>
          <a:ln>
            <a:noFill/>
          </a:ln>
        </p:spPr>
        <p:txBody>
          <a:bodyPr anchor="ctr" anchorCtr="1"/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2400">
                <a:solidFill>
                  <a:schemeClr val="tx1"/>
                </a:solidFill>
                <a:latin typeface="Zapf Humanist 601 Ultra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defRPr/>
            </a:pPr>
            <a:r>
              <a:rPr lang="de-DE" sz="2000">
                <a:latin typeface="+mj-lt"/>
              </a:rPr>
              <a:t>Philosophische Fakultät</a:t>
            </a:r>
            <a:endParaRPr/>
          </a:p>
          <a:p>
            <a:pPr algn="ctr">
              <a:lnSpc>
                <a:spcPct val="100000"/>
              </a:lnSpc>
              <a:defRPr/>
            </a:pPr>
            <a:r>
              <a:rPr lang="de-DE" sz="2000">
                <a:latin typeface="+mj-lt"/>
              </a:rPr>
              <a:t>2022</a:t>
            </a:r>
            <a:endParaRPr/>
          </a:p>
        </p:txBody>
      </p:sp>
      <p:pic>
        <p:nvPicPr>
          <p:cNvPr id="5" name="Grafik 4" descr="Ein Bild, das sitzend, computer, dunkel, Computer enthält.&#10;&#10;Automatisch generierte Beschreibung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4913357" y="2225049"/>
            <a:ext cx="2365286" cy="236528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elfoli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Ellipse 4"/>
          <p:cNvSpPr/>
          <p:nvPr/>
        </p:nvSpPr>
        <p:spPr bwMode="auto">
          <a:xfrm>
            <a:off x="4178985" y="810943"/>
            <a:ext cx="5704840" cy="5704840"/>
          </a:xfrm>
          <a:prstGeom prst="ellipse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de-DE"/>
          </a:p>
        </p:txBody>
      </p:sp>
      <p:sp>
        <p:nvSpPr>
          <p:cNvPr id="8" name="Ellipse 3"/>
          <p:cNvSpPr/>
          <p:nvPr/>
        </p:nvSpPr>
        <p:spPr bwMode="auto">
          <a:xfrm>
            <a:off x="4788828" y="563880"/>
            <a:ext cx="5704840" cy="5704840"/>
          </a:xfrm>
          <a:prstGeom prst="ellipse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de-DE"/>
          </a:p>
        </p:txBody>
      </p:sp>
      <p:sp>
        <p:nvSpPr>
          <p:cNvPr id="13" name="Ellipse 2"/>
          <p:cNvSpPr/>
          <p:nvPr/>
        </p:nvSpPr>
        <p:spPr bwMode="auto">
          <a:xfrm>
            <a:off x="6014135" y="500476"/>
            <a:ext cx="5704840" cy="5704840"/>
          </a:xfrm>
          <a:prstGeom prst="ellipse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de-DE"/>
          </a:p>
        </p:txBody>
      </p:sp>
      <p:sp>
        <p:nvSpPr>
          <p:cNvPr id="15" name="Ellipse 1"/>
          <p:cNvSpPr/>
          <p:nvPr/>
        </p:nvSpPr>
        <p:spPr bwMode="auto">
          <a:xfrm>
            <a:off x="5018991" y="1020001"/>
            <a:ext cx="5704840" cy="5704840"/>
          </a:xfrm>
          <a:prstGeom prst="ellipse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de-DE"/>
          </a:p>
        </p:txBody>
      </p:sp>
      <p:sp>
        <p:nvSpPr>
          <p:cNvPr id="16" name="Bildplatzhalter 1"/>
          <p:cNvSpPr>
            <a:spLocks noGrp="1" noChangeAspect="1"/>
          </p:cNvSpPr>
          <p:nvPr>
            <p:ph type="pic" sz="quarter" idx="11" hasCustomPrompt="1"/>
          </p:nvPr>
        </p:nvSpPr>
        <p:spPr bwMode="auto">
          <a:xfrm>
            <a:off x="6014135" y="1020001"/>
            <a:ext cx="3869690" cy="5143740"/>
          </a:xfrm>
          <a:custGeom>
            <a:avLst/>
            <a:gdLst>
              <a:gd name="connsiteX0" fmla="*/ 1857276 w 3869690"/>
              <a:gd name="connsiteY0" fmla="*/ 0 h 5143740"/>
              <a:gd name="connsiteX1" fmla="*/ 2117984 w 3869690"/>
              <a:gd name="connsiteY1" fmla="*/ 13165 h 5143740"/>
              <a:gd name="connsiteX2" fmla="*/ 2284982 w 3869690"/>
              <a:gd name="connsiteY2" fmla="*/ 87426 h 5143740"/>
              <a:gd name="connsiteX3" fmla="*/ 3869690 w 3869690"/>
              <a:gd name="connsiteY3" fmla="*/ 2643361 h 5143740"/>
              <a:gd name="connsiteX4" fmla="*/ 2612085 w 3869690"/>
              <a:gd name="connsiteY4" fmla="*/ 5008633 h 5143740"/>
              <a:gd name="connsiteX5" fmla="*/ 2393230 w 3869690"/>
              <a:gd name="connsiteY5" fmla="*/ 5141591 h 5143740"/>
              <a:gd name="connsiteX6" fmla="*/ 2384872 w 3869690"/>
              <a:gd name="connsiteY6" fmla="*/ 5143740 h 5143740"/>
              <a:gd name="connsiteX7" fmla="*/ 2384861 w 3869690"/>
              <a:gd name="connsiteY7" fmla="*/ 5143740 h 5143740"/>
              <a:gd name="connsiteX8" fmla="*/ 2277558 w 3869690"/>
              <a:gd name="connsiteY8" fmla="*/ 5127363 h 5143740"/>
              <a:gd name="connsiteX9" fmla="*/ 0 w 3869690"/>
              <a:gd name="connsiteY9" fmla="*/ 2332894 h 5143740"/>
              <a:gd name="connsiteX10" fmla="*/ 985724 w 3869690"/>
              <a:gd name="connsiteY10" fmla="*/ 176044 h 5143740"/>
              <a:gd name="connsiteX11" fmla="*/ 1060627 w 3869690"/>
              <a:gd name="connsiteY11" fmla="*/ 114978 h 5143740"/>
              <a:gd name="connsiteX12" fmla="*/ 1282414 w 3869690"/>
              <a:gd name="connsiteY12" fmla="*/ 57951 h 5143740"/>
              <a:gd name="connsiteX13" fmla="*/ 1857276 w 3869690"/>
              <a:gd name="connsiteY13" fmla="*/ 0 h 5143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869690" h="5143740" extrusionOk="0">
                <a:moveTo>
                  <a:pt x="1857276" y="0"/>
                </a:moveTo>
                <a:lnTo>
                  <a:pt x="2117984" y="13165"/>
                </a:lnTo>
                <a:lnTo>
                  <a:pt x="2284982" y="87426"/>
                </a:lnTo>
                <a:cubicBezTo>
                  <a:pt x="3224217" y="554172"/>
                  <a:pt x="3869690" y="1523387"/>
                  <a:pt x="3869690" y="2643361"/>
                </a:cubicBezTo>
                <a:cubicBezTo>
                  <a:pt x="3869690" y="3627954"/>
                  <a:pt x="3370834" y="4496032"/>
                  <a:pt x="2612085" y="5008633"/>
                </a:cubicBezTo>
                <a:lnTo>
                  <a:pt x="2393230" y="5141591"/>
                </a:lnTo>
                <a:lnTo>
                  <a:pt x="2384872" y="5143740"/>
                </a:lnTo>
                <a:lnTo>
                  <a:pt x="2384861" y="5143740"/>
                </a:lnTo>
                <a:lnTo>
                  <a:pt x="2277558" y="5127363"/>
                </a:lnTo>
                <a:cubicBezTo>
                  <a:pt x="977759" y="4861386"/>
                  <a:pt x="0" y="3711324"/>
                  <a:pt x="0" y="2332894"/>
                </a:cubicBezTo>
                <a:cubicBezTo>
                  <a:pt x="0" y="1471376"/>
                  <a:pt x="381937" y="699063"/>
                  <a:pt x="985724" y="176044"/>
                </a:cubicBezTo>
                <a:lnTo>
                  <a:pt x="1060627" y="114978"/>
                </a:lnTo>
                <a:lnTo>
                  <a:pt x="1282414" y="57951"/>
                </a:lnTo>
                <a:cubicBezTo>
                  <a:pt x="1468100" y="19954"/>
                  <a:pt x="1660358" y="0"/>
                  <a:pt x="1857276" y="0"/>
                </a:cubicBezTo>
                <a:close/>
              </a:path>
            </a:pathLst>
          </a:custGeom>
          <a:pattFill prst="pct5">
            <a:fgClr>
              <a:schemeClr val="accent2"/>
            </a:fgClr>
            <a:bgClr>
              <a:schemeClr val="bg1"/>
            </a:bgClr>
          </a:pattFill>
          <a:ln>
            <a:noFill/>
          </a:ln>
        </p:spPr>
        <p:txBody>
          <a:bodyPr wrap="square" anchor="ctr" anchorCtr="1">
            <a:noAutofit/>
          </a:bodyPr>
          <a:lstStyle>
            <a:lvl1pPr>
              <a:defRPr>
                <a:ln>
                  <a:noFill/>
                </a:ln>
              </a:defRPr>
            </a:lvl1pPr>
          </a:lstStyle>
          <a:p>
            <a:pPr>
              <a:defRPr/>
            </a:pPr>
            <a:r>
              <a:rPr lang="de-DE"/>
              <a:t>Hier Bild einfügen</a:t>
            </a:r>
            <a:endParaRPr/>
          </a:p>
        </p:txBody>
      </p:sp>
      <p:sp>
        <p:nvSpPr>
          <p:cNvPr id="11" name="Titelplatzhalter 8"/>
          <p:cNvSpPr>
            <a:spLocks noGrp="1"/>
          </p:cNvSpPr>
          <p:nvPr>
            <p:ph type="title" hasCustomPrompt="1"/>
          </p:nvPr>
        </p:nvSpPr>
        <p:spPr bwMode="auto">
          <a:xfrm>
            <a:off x="391161" y="3429000"/>
            <a:ext cx="5704840" cy="697004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vert="horz" wrap="square" lIns="360000" tIns="180000" rIns="180000" bIns="180000" rtlCol="0" anchor="b" anchorCtr="0">
            <a:spAutoFit/>
          </a:bodyPr>
          <a:lstStyle>
            <a:lvl1pPr>
              <a:defRPr lang="de-DE">
                <a:latin typeface="+mj-lt"/>
              </a:defRPr>
            </a:lvl1pPr>
          </a:lstStyle>
          <a:p>
            <a:pPr>
              <a:defRPr/>
            </a:pPr>
            <a:r>
              <a:rPr lang="de-DE"/>
              <a:t>Vortragstitel</a:t>
            </a:r>
            <a:endParaRPr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391161" y="4129200"/>
            <a:ext cx="5704840" cy="1081233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 lIns="360000" tIns="180000" rIns="180000" bIns="270000" anchor="t" anchorCtr="0">
            <a:spAutoFit/>
          </a:bodyPr>
          <a:lstStyle>
            <a:lvl1pPr>
              <a:defRPr lang="de-DE">
                <a:latin typeface="+mn-lt"/>
              </a:defRPr>
            </a:lvl1pPr>
          </a:lstStyle>
          <a:p>
            <a:pPr lvl="0">
              <a:defRPr/>
            </a:pPr>
            <a:r>
              <a:rPr lang="de-DE"/>
              <a:t>Untertitel oder Vortragender</a:t>
            </a:r>
            <a:endParaRPr/>
          </a:p>
          <a:p>
            <a:pPr lvl="0">
              <a:defRPr/>
            </a:pPr>
            <a:r>
              <a:rPr lang="de-DE"/>
              <a:t>Datum</a:t>
            </a:r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Bild links und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2" name="Gruppieren 1"/>
          <p:cNvGrpSpPr/>
          <p:nvPr/>
        </p:nvGrpSpPr>
        <p:grpSpPr bwMode="auto">
          <a:xfrm>
            <a:off x="360405" y="500476"/>
            <a:ext cx="7539990" cy="6224366"/>
            <a:chOff x="360405" y="500476"/>
            <a:chExt cx="7539990" cy="6224366"/>
          </a:xfrm>
        </p:grpSpPr>
        <p:sp>
          <p:nvSpPr>
            <p:cNvPr id="14" name="Ellipse 8"/>
            <p:cNvSpPr/>
            <p:nvPr/>
          </p:nvSpPr>
          <p:spPr bwMode="auto">
            <a:xfrm>
              <a:off x="360405" y="810943"/>
              <a:ext cx="5704840" cy="5704840"/>
            </a:xfrm>
            <a:prstGeom prst="ellipse">
              <a:avLst/>
            </a:prstGeom>
            <a:solidFill>
              <a:srgbClr val="FFFFFF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15" name="Ellipse 7"/>
            <p:cNvSpPr/>
            <p:nvPr/>
          </p:nvSpPr>
          <p:spPr bwMode="auto">
            <a:xfrm>
              <a:off x="970248" y="563880"/>
              <a:ext cx="5704840" cy="5704840"/>
            </a:xfrm>
            <a:prstGeom prst="ellipse">
              <a:avLst/>
            </a:prstGeom>
            <a:solidFill>
              <a:srgbClr val="FFFFFF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16" name="Ellipse 6"/>
            <p:cNvSpPr/>
            <p:nvPr/>
          </p:nvSpPr>
          <p:spPr bwMode="auto">
            <a:xfrm>
              <a:off x="2195555" y="500476"/>
              <a:ext cx="5704840" cy="5704840"/>
            </a:xfrm>
            <a:prstGeom prst="ellipse">
              <a:avLst/>
            </a:prstGeom>
            <a:solidFill>
              <a:srgbClr val="FFFFFF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17" name="Ellipse 5"/>
            <p:cNvSpPr/>
            <p:nvPr/>
          </p:nvSpPr>
          <p:spPr bwMode="auto">
            <a:xfrm>
              <a:off x="1200411" y="1020001"/>
              <a:ext cx="5704840" cy="5704840"/>
            </a:xfrm>
            <a:prstGeom prst="ellipse">
              <a:avLst/>
            </a:prstGeom>
            <a:solidFill>
              <a:srgbClr val="FFFFFF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defRPr/>
              </a:pPr>
              <a:endParaRPr lang="de-DE"/>
            </a:p>
          </p:txBody>
        </p:sp>
      </p:grpSp>
      <p:sp>
        <p:nvSpPr>
          <p:cNvPr id="18" name="Bildplatzhalter 2"/>
          <p:cNvSpPr>
            <a:spLocks noGrp="1" noChangeAspect="1"/>
          </p:cNvSpPr>
          <p:nvPr>
            <p:ph type="pic" sz="quarter" idx="11" hasCustomPrompt="1"/>
          </p:nvPr>
        </p:nvSpPr>
        <p:spPr bwMode="auto">
          <a:xfrm>
            <a:off x="2195555" y="1020001"/>
            <a:ext cx="3869690" cy="5143740"/>
          </a:xfrm>
          <a:custGeom>
            <a:avLst/>
            <a:gdLst>
              <a:gd name="connsiteX0" fmla="*/ 1857276 w 3869690"/>
              <a:gd name="connsiteY0" fmla="*/ 0 h 5143740"/>
              <a:gd name="connsiteX1" fmla="*/ 2117984 w 3869690"/>
              <a:gd name="connsiteY1" fmla="*/ 13165 h 5143740"/>
              <a:gd name="connsiteX2" fmla="*/ 2284982 w 3869690"/>
              <a:gd name="connsiteY2" fmla="*/ 87426 h 5143740"/>
              <a:gd name="connsiteX3" fmla="*/ 3869690 w 3869690"/>
              <a:gd name="connsiteY3" fmla="*/ 2643361 h 5143740"/>
              <a:gd name="connsiteX4" fmla="*/ 2612085 w 3869690"/>
              <a:gd name="connsiteY4" fmla="*/ 5008633 h 5143740"/>
              <a:gd name="connsiteX5" fmla="*/ 2393230 w 3869690"/>
              <a:gd name="connsiteY5" fmla="*/ 5141591 h 5143740"/>
              <a:gd name="connsiteX6" fmla="*/ 2384872 w 3869690"/>
              <a:gd name="connsiteY6" fmla="*/ 5143740 h 5143740"/>
              <a:gd name="connsiteX7" fmla="*/ 2384861 w 3869690"/>
              <a:gd name="connsiteY7" fmla="*/ 5143740 h 5143740"/>
              <a:gd name="connsiteX8" fmla="*/ 2277558 w 3869690"/>
              <a:gd name="connsiteY8" fmla="*/ 5127363 h 5143740"/>
              <a:gd name="connsiteX9" fmla="*/ 0 w 3869690"/>
              <a:gd name="connsiteY9" fmla="*/ 2332894 h 5143740"/>
              <a:gd name="connsiteX10" fmla="*/ 985724 w 3869690"/>
              <a:gd name="connsiteY10" fmla="*/ 176044 h 5143740"/>
              <a:gd name="connsiteX11" fmla="*/ 1060627 w 3869690"/>
              <a:gd name="connsiteY11" fmla="*/ 114978 h 5143740"/>
              <a:gd name="connsiteX12" fmla="*/ 1282414 w 3869690"/>
              <a:gd name="connsiteY12" fmla="*/ 57951 h 5143740"/>
              <a:gd name="connsiteX13" fmla="*/ 1857276 w 3869690"/>
              <a:gd name="connsiteY13" fmla="*/ 0 h 5143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869690" h="5143740" extrusionOk="0">
                <a:moveTo>
                  <a:pt x="1857276" y="0"/>
                </a:moveTo>
                <a:lnTo>
                  <a:pt x="2117984" y="13165"/>
                </a:lnTo>
                <a:lnTo>
                  <a:pt x="2284982" y="87426"/>
                </a:lnTo>
                <a:cubicBezTo>
                  <a:pt x="3224217" y="554172"/>
                  <a:pt x="3869690" y="1523387"/>
                  <a:pt x="3869690" y="2643361"/>
                </a:cubicBezTo>
                <a:cubicBezTo>
                  <a:pt x="3869690" y="3627954"/>
                  <a:pt x="3370834" y="4496032"/>
                  <a:pt x="2612085" y="5008633"/>
                </a:cubicBezTo>
                <a:lnTo>
                  <a:pt x="2393230" y="5141591"/>
                </a:lnTo>
                <a:lnTo>
                  <a:pt x="2384872" y="5143740"/>
                </a:lnTo>
                <a:lnTo>
                  <a:pt x="2384861" y="5143740"/>
                </a:lnTo>
                <a:lnTo>
                  <a:pt x="2277558" y="5127363"/>
                </a:lnTo>
                <a:cubicBezTo>
                  <a:pt x="977759" y="4861386"/>
                  <a:pt x="0" y="3711324"/>
                  <a:pt x="0" y="2332894"/>
                </a:cubicBezTo>
                <a:cubicBezTo>
                  <a:pt x="0" y="1471376"/>
                  <a:pt x="381937" y="699063"/>
                  <a:pt x="985724" y="176044"/>
                </a:cubicBezTo>
                <a:lnTo>
                  <a:pt x="1060627" y="114978"/>
                </a:lnTo>
                <a:lnTo>
                  <a:pt x="1282414" y="57951"/>
                </a:lnTo>
                <a:cubicBezTo>
                  <a:pt x="1468100" y="19954"/>
                  <a:pt x="1660358" y="0"/>
                  <a:pt x="1857276" y="0"/>
                </a:cubicBezTo>
                <a:close/>
              </a:path>
            </a:pathLst>
          </a:custGeom>
          <a:pattFill prst="pct5">
            <a:fgClr>
              <a:schemeClr val="accent2"/>
            </a:fgClr>
            <a:bgClr>
              <a:schemeClr val="bg1"/>
            </a:bgClr>
          </a:pattFill>
          <a:ln>
            <a:noFill/>
          </a:ln>
        </p:spPr>
        <p:txBody>
          <a:bodyPr wrap="square" anchor="ctr" anchorCtr="1">
            <a:noAutofit/>
          </a:bodyPr>
          <a:lstStyle>
            <a:lvl1pPr>
              <a:defRPr>
                <a:ln>
                  <a:noFill/>
                </a:ln>
              </a:defRPr>
            </a:lvl1pPr>
          </a:lstStyle>
          <a:p>
            <a:pPr>
              <a:defRPr/>
            </a:pPr>
            <a:r>
              <a:rPr lang="de-DE"/>
              <a:t>Hier Bild einfügen</a:t>
            </a:r>
            <a:endParaRPr/>
          </a:p>
        </p:txBody>
      </p:sp>
      <p:sp>
        <p:nvSpPr>
          <p:cNvPr id="51" name="Titelplatzhalter 8"/>
          <p:cNvSpPr>
            <a:spLocks noGrp="1"/>
          </p:cNvSpPr>
          <p:nvPr>
            <p:ph type="title" hasCustomPrompt="1"/>
          </p:nvPr>
        </p:nvSpPr>
        <p:spPr bwMode="auto">
          <a:xfrm>
            <a:off x="6095998" y="1335600"/>
            <a:ext cx="5734575" cy="641412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vert="horz" wrap="square" lIns="360000" tIns="180000" rIns="180000" bIns="180000" rtlCol="0" anchor="b" anchorCtr="0">
            <a:spAutoFit/>
          </a:bodyPr>
          <a:lstStyle>
            <a:lvl1pPr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pPr>
              <a:defRPr/>
            </a:pPr>
            <a:r>
              <a:rPr lang="de-DE"/>
              <a:t>Überschrift</a:t>
            </a:r>
            <a:endParaRPr/>
          </a:p>
        </p:txBody>
      </p:sp>
      <p:sp>
        <p:nvSpPr>
          <p:cNvPr id="52" name="Textplatzhalter 2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6095999" y="1976400"/>
            <a:ext cx="5734574" cy="703694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wrap="square" lIns="360000" tIns="180000" rIns="180000" bIns="270000" anchor="t" anchorCtr="0">
            <a:spAutoFit/>
          </a:bodyPr>
          <a:lstStyle>
            <a:lvl1pPr>
              <a:defRPr>
                <a:latin typeface="+mn-lt"/>
              </a:defRPr>
            </a:lvl1pPr>
          </a:lstStyle>
          <a:p>
            <a:pPr lvl="0">
              <a:defRPr/>
            </a:pPr>
            <a:r>
              <a:rPr lang="de-DE"/>
              <a:t>Text</a:t>
            </a:r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Bild rechts und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2" name="Gruppieren 1"/>
          <p:cNvGrpSpPr/>
          <p:nvPr/>
        </p:nvGrpSpPr>
        <p:grpSpPr bwMode="auto">
          <a:xfrm>
            <a:off x="4178985" y="450309"/>
            <a:ext cx="7539990" cy="6224366"/>
            <a:chOff x="4178985" y="450309"/>
            <a:chExt cx="7539990" cy="6224366"/>
          </a:xfrm>
        </p:grpSpPr>
        <p:sp>
          <p:nvSpPr>
            <p:cNvPr id="53" name="Ellipse 12"/>
            <p:cNvSpPr/>
            <p:nvPr/>
          </p:nvSpPr>
          <p:spPr bwMode="auto">
            <a:xfrm>
              <a:off x="4178985" y="760776"/>
              <a:ext cx="5704840" cy="5704840"/>
            </a:xfrm>
            <a:prstGeom prst="ellipse">
              <a:avLst/>
            </a:prstGeom>
            <a:solidFill>
              <a:srgbClr val="FFFFFF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54" name="Ellipse 11"/>
            <p:cNvSpPr/>
            <p:nvPr/>
          </p:nvSpPr>
          <p:spPr bwMode="auto">
            <a:xfrm>
              <a:off x="4788828" y="513713"/>
              <a:ext cx="5704840" cy="5704840"/>
            </a:xfrm>
            <a:prstGeom prst="ellipse">
              <a:avLst/>
            </a:prstGeom>
            <a:solidFill>
              <a:srgbClr val="FFFFFF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55" name="Ellipse 10"/>
            <p:cNvSpPr/>
            <p:nvPr/>
          </p:nvSpPr>
          <p:spPr bwMode="auto">
            <a:xfrm>
              <a:off x="6014135" y="450309"/>
              <a:ext cx="5704840" cy="5704840"/>
            </a:xfrm>
            <a:prstGeom prst="ellipse">
              <a:avLst/>
            </a:prstGeom>
            <a:solidFill>
              <a:srgbClr val="FFFFFF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56" name="Ellipse 9"/>
            <p:cNvSpPr/>
            <p:nvPr/>
          </p:nvSpPr>
          <p:spPr bwMode="auto">
            <a:xfrm>
              <a:off x="5018991" y="969835"/>
              <a:ext cx="5704840" cy="5704840"/>
            </a:xfrm>
            <a:prstGeom prst="ellipse">
              <a:avLst/>
            </a:prstGeom>
            <a:solidFill>
              <a:srgbClr val="FFFFFF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defRPr/>
              </a:pPr>
              <a:endParaRPr lang="de-DE"/>
            </a:p>
          </p:txBody>
        </p:sp>
      </p:grpSp>
      <p:sp>
        <p:nvSpPr>
          <p:cNvPr id="57" name="Bildplatzhalter 3"/>
          <p:cNvSpPr>
            <a:spLocks noGrp="1" noChangeAspect="1"/>
          </p:cNvSpPr>
          <p:nvPr>
            <p:ph type="pic" sz="quarter" idx="13" hasCustomPrompt="1"/>
          </p:nvPr>
        </p:nvSpPr>
        <p:spPr bwMode="auto">
          <a:xfrm>
            <a:off x="6014135" y="969835"/>
            <a:ext cx="3869690" cy="5143740"/>
          </a:xfrm>
          <a:custGeom>
            <a:avLst/>
            <a:gdLst>
              <a:gd name="connsiteX0" fmla="*/ 1857276 w 3869690"/>
              <a:gd name="connsiteY0" fmla="*/ 0 h 5143740"/>
              <a:gd name="connsiteX1" fmla="*/ 2117984 w 3869690"/>
              <a:gd name="connsiteY1" fmla="*/ 13165 h 5143740"/>
              <a:gd name="connsiteX2" fmla="*/ 2284982 w 3869690"/>
              <a:gd name="connsiteY2" fmla="*/ 87426 h 5143740"/>
              <a:gd name="connsiteX3" fmla="*/ 3869690 w 3869690"/>
              <a:gd name="connsiteY3" fmla="*/ 2643361 h 5143740"/>
              <a:gd name="connsiteX4" fmla="*/ 2612085 w 3869690"/>
              <a:gd name="connsiteY4" fmla="*/ 5008633 h 5143740"/>
              <a:gd name="connsiteX5" fmla="*/ 2393230 w 3869690"/>
              <a:gd name="connsiteY5" fmla="*/ 5141591 h 5143740"/>
              <a:gd name="connsiteX6" fmla="*/ 2384872 w 3869690"/>
              <a:gd name="connsiteY6" fmla="*/ 5143740 h 5143740"/>
              <a:gd name="connsiteX7" fmla="*/ 2384861 w 3869690"/>
              <a:gd name="connsiteY7" fmla="*/ 5143740 h 5143740"/>
              <a:gd name="connsiteX8" fmla="*/ 2277558 w 3869690"/>
              <a:gd name="connsiteY8" fmla="*/ 5127363 h 5143740"/>
              <a:gd name="connsiteX9" fmla="*/ 0 w 3869690"/>
              <a:gd name="connsiteY9" fmla="*/ 2332894 h 5143740"/>
              <a:gd name="connsiteX10" fmla="*/ 985724 w 3869690"/>
              <a:gd name="connsiteY10" fmla="*/ 176044 h 5143740"/>
              <a:gd name="connsiteX11" fmla="*/ 1060627 w 3869690"/>
              <a:gd name="connsiteY11" fmla="*/ 114978 h 5143740"/>
              <a:gd name="connsiteX12" fmla="*/ 1282414 w 3869690"/>
              <a:gd name="connsiteY12" fmla="*/ 57951 h 5143740"/>
              <a:gd name="connsiteX13" fmla="*/ 1857276 w 3869690"/>
              <a:gd name="connsiteY13" fmla="*/ 0 h 5143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869690" h="5143740" extrusionOk="0">
                <a:moveTo>
                  <a:pt x="1857276" y="0"/>
                </a:moveTo>
                <a:lnTo>
                  <a:pt x="2117984" y="13165"/>
                </a:lnTo>
                <a:lnTo>
                  <a:pt x="2284982" y="87426"/>
                </a:lnTo>
                <a:cubicBezTo>
                  <a:pt x="3224217" y="554172"/>
                  <a:pt x="3869690" y="1523387"/>
                  <a:pt x="3869690" y="2643361"/>
                </a:cubicBezTo>
                <a:cubicBezTo>
                  <a:pt x="3869690" y="3627954"/>
                  <a:pt x="3370834" y="4496032"/>
                  <a:pt x="2612085" y="5008633"/>
                </a:cubicBezTo>
                <a:lnTo>
                  <a:pt x="2393230" y="5141591"/>
                </a:lnTo>
                <a:lnTo>
                  <a:pt x="2384872" y="5143740"/>
                </a:lnTo>
                <a:lnTo>
                  <a:pt x="2384861" y="5143740"/>
                </a:lnTo>
                <a:lnTo>
                  <a:pt x="2277558" y="5127363"/>
                </a:lnTo>
                <a:cubicBezTo>
                  <a:pt x="977759" y="4861386"/>
                  <a:pt x="0" y="3711324"/>
                  <a:pt x="0" y="2332894"/>
                </a:cubicBezTo>
                <a:cubicBezTo>
                  <a:pt x="0" y="1471376"/>
                  <a:pt x="381937" y="699063"/>
                  <a:pt x="985724" y="176044"/>
                </a:cubicBezTo>
                <a:lnTo>
                  <a:pt x="1060627" y="114978"/>
                </a:lnTo>
                <a:lnTo>
                  <a:pt x="1282414" y="57951"/>
                </a:lnTo>
                <a:cubicBezTo>
                  <a:pt x="1468100" y="19954"/>
                  <a:pt x="1660358" y="0"/>
                  <a:pt x="1857276" y="0"/>
                </a:cubicBezTo>
                <a:close/>
              </a:path>
            </a:pathLst>
          </a:custGeom>
          <a:pattFill prst="pct5">
            <a:fgClr>
              <a:schemeClr val="accent2"/>
            </a:fgClr>
            <a:bgClr>
              <a:schemeClr val="bg1"/>
            </a:bgClr>
          </a:pattFill>
          <a:ln>
            <a:noFill/>
          </a:ln>
        </p:spPr>
        <p:txBody>
          <a:bodyPr wrap="square" anchor="ctr" anchorCtr="1">
            <a:noAutofit/>
          </a:bodyPr>
          <a:lstStyle>
            <a:lvl1pPr>
              <a:defRPr>
                <a:ln>
                  <a:noFill/>
                </a:ln>
              </a:defRPr>
            </a:lvl1pPr>
          </a:lstStyle>
          <a:p>
            <a:pPr>
              <a:defRPr/>
            </a:pPr>
            <a:r>
              <a:rPr lang="de-DE"/>
              <a:t>Hier Bild einfügen</a:t>
            </a:r>
            <a:endParaRPr/>
          </a:p>
        </p:txBody>
      </p:sp>
      <p:sp>
        <p:nvSpPr>
          <p:cNvPr id="59" name="Textplatzhalter 2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390795" y="1977015"/>
            <a:ext cx="5707960" cy="703694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wrap="square" lIns="360000" tIns="180000" rIns="180000" bIns="270000" anchor="t" anchorCtr="0">
            <a:spAutoFit/>
          </a:bodyPr>
          <a:lstStyle>
            <a:lvl1pPr>
              <a:defRPr>
                <a:latin typeface="+mn-lt"/>
              </a:defRPr>
            </a:lvl1pPr>
          </a:lstStyle>
          <a:p>
            <a:pPr lvl="0">
              <a:defRPr/>
            </a:pPr>
            <a:r>
              <a:rPr lang="de-DE"/>
              <a:t>Text</a:t>
            </a:r>
            <a:endParaRPr/>
          </a:p>
        </p:txBody>
      </p:sp>
      <p:sp>
        <p:nvSpPr>
          <p:cNvPr id="60" name="Titelplatzhalter 8"/>
          <p:cNvSpPr>
            <a:spLocks noGrp="1"/>
          </p:cNvSpPr>
          <p:nvPr>
            <p:ph type="title" hasCustomPrompt="1"/>
          </p:nvPr>
        </p:nvSpPr>
        <p:spPr bwMode="auto">
          <a:xfrm>
            <a:off x="392537" y="1335603"/>
            <a:ext cx="5704840" cy="641412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vert="horz" wrap="square" lIns="360000" tIns="180000" rIns="180000" bIns="180000" rtlCol="0" anchor="b" anchorCtr="0">
            <a:spAutoFit/>
          </a:bodyPr>
          <a:lstStyle>
            <a:lvl1pPr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pPr>
              <a:defRPr/>
            </a:pPr>
            <a:r>
              <a:rPr lang="de-DE"/>
              <a:t>Überschrift</a:t>
            </a:r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Zwei Bilder mit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2" name="Bildplatzhalter 5"/>
          <p:cNvSpPr>
            <a:spLocks noGrp="1"/>
          </p:cNvSpPr>
          <p:nvPr>
            <p:ph type="pic" sz="quarter" idx="20" hasCustomPrompt="1"/>
          </p:nvPr>
        </p:nvSpPr>
        <p:spPr bwMode="auto">
          <a:xfrm>
            <a:off x="360001" y="1081564"/>
            <a:ext cx="5554800" cy="3731872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 lIns="0" tIns="0" rIns="0" bIns="0" anchor="ctr" anchorCtr="1"/>
          <a:lstStyle>
            <a:lvl1pPr>
              <a:defRPr lang="de-DE"/>
            </a:lvl1pPr>
          </a:lstStyle>
          <a:p>
            <a:pPr>
              <a:defRPr/>
            </a:pPr>
            <a:r>
              <a:rPr lang="de-DE"/>
              <a:t>Hier Bild einfügen</a:t>
            </a:r>
            <a:endParaRPr/>
          </a:p>
        </p:txBody>
      </p:sp>
      <p:sp>
        <p:nvSpPr>
          <p:cNvPr id="20" name="Bildplatzhalter 4"/>
          <p:cNvSpPr>
            <a:spLocks noGrp="1"/>
          </p:cNvSpPr>
          <p:nvPr>
            <p:ph type="pic" sz="quarter" idx="21" hasCustomPrompt="1"/>
          </p:nvPr>
        </p:nvSpPr>
        <p:spPr bwMode="auto">
          <a:xfrm>
            <a:off x="6277202" y="1081564"/>
            <a:ext cx="5554800" cy="3731872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 lIns="0" tIns="0" rIns="0" bIns="0" anchor="ctr" anchorCtr="1"/>
          <a:lstStyle>
            <a:lvl1pPr>
              <a:defRPr lang="de-DE"/>
            </a:lvl1pPr>
          </a:lstStyle>
          <a:p>
            <a:pPr>
              <a:defRPr/>
            </a:pPr>
            <a:r>
              <a:rPr lang="de-DE"/>
              <a:t>Hier Bild einfügen</a:t>
            </a:r>
            <a:endParaRPr/>
          </a:p>
        </p:txBody>
      </p:sp>
      <p:sp>
        <p:nvSpPr>
          <p:cNvPr id="50" name="Textplatzhalter 2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360000" y="4813436"/>
            <a:ext cx="5554797" cy="1684564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lIns="180000" tIns="180000" rIns="180000" bIns="270000">
            <a:normAutofit/>
          </a:bodyPr>
          <a:lstStyle>
            <a:lvl1pPr>
              <a:defRPr>
                <a:latin typeface="+mn-lt"/>
              </a:defRPr>
            </a:lvl1pPr>
          </a:lstStyle>
          <a:p>
            <a:pPr lvl="0">
              <a:defRPr/>
            </a:pPr>
            <a:r>
              <a:rPr lang="de-DE"/>
              <a:t>Text 1</a:t>
            </a:r>
            <a:endParaRPr/>
          </a:p>
        </p:txBody>
      </p:sp>
      <p:sp>
        <p:nvSpPr>
          <p:cNvPr id="21" name="Textplatzhalter 2"/>
          <p:cNvSpPr>
            <a:spLocks noGrp="1"/>
          </p:cNvSpPr>
          <p:nvPr>
            <p:ph type="body" sz="quarter" idx="22" hasCustomPrompt="1"/>
          </p:nvPr>
        </p:nvSpPr>
        <p:spPr bwMode="auto">
          <a:xfrm>
            <a:off x="6277201" y="4813436"/>
            <a:ext cx="5554797" cy="1684564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lIns="180000" tIns="180000" rIns="180000" bIns="270000">
            <a:normAutofit/>
          </a:bodyPr>
          <a:lstStyle>
            <a:lvl1pPr>
              <a:defRPr>
                <a:latin typeface="+mn-lt"/>
              </a:defRPr>
            </a:lvl1pPr>
          </a:lstStyle>
          <a:p>
            <a:pPr lvl="0">
              <a:defRPr/>
            </a:pPr>
            <a:r>
              <a:rPr lang="de-DE"/>
              <a:t>Text 2</a:t>
            </a:r>
            <a:endParaRPr/>
          </a:p>
        </p:txBody>
      </p:sp>
      <p:sp>
        <p:nvSpPr>
          <p:cNvPr id="23" name="Titelplatzhalter 8"/>
          <p:cNvSpPr>
            <a:spLocks noGrp="1"/>
          </p:cNvSpPr>
          <p:nvPr>
            <p:ph type="title" hasCustomPrompt="1"/>
          </p:nvPr>
        </p:nvSpPr>
        <p:spPr bwMode="auto">
          <a:xfrm>
            <a:off x="540975" y="4107828"/>
            <a:ext cx="2733192" cy="523875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vert="horz" wrap="square" lIns="72000" tIns="72000" rIns="72000" bIns="72000" rtlCol="0" anchor="b" anchorCtr="0">
            <a:normAutofit/>
          </a:bodyPr>
          <a:lstStyle>
            <a:lvl1pPr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pPr>
              <a:defRPr/>
            </a:pPr>
            <a:r>
              <a:rPr lang="de-DE"/>
              <a:t>Überschrift 1</a:t>
            </a:r>
            <a:endParaRPr/>
          </a:p>
        </p:txBody>
      </p:sp>
      <p:sp>
        <p:nvSpPr>
          <p:cNvPr id="24" name="Titelplatzhalter 8"/>
          <p:cNvSpPr txBox="1"/>
          <p:nvPr/>
        </p:nvSpPr>
        <p:spPr bwMode="auto">
          <a:xfrm>
            <a:off x="6458176" y="4107828"/>
            <a:ext cx="2733192" cy="523875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vert="horz" wrap="square" lIns="72000" tIns="72000" rIns="72000" bIns="72000" rtlCol="0" anchor="b" anchorCtr="0">
            <a:norm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Zapf Humanist 601 Ultra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de-DE">
                <a:latin typeface="+mj-lt"/>
              </a:rPr>
              <a:t>Überschrift 2</a:t>
            </a:r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_Zwei Bilder mit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2" name="Bildplatzhalter 5"/>
          <p:cNvSpPr>
            <a:spLocks noGrp="1"/>
          </p:cNvSpPr>
          <p:nvPr>
            <p:ph type="pic" sz="quarter" idx="20" hasCustomPrompt="1"/>
          </p:nvPr>
        </p:nvSpPr>
        <p:spPr bwMode="auto">
          <a:xfrm>
            <a:off x="360001" y="1081564"/>
            <a:ext cx="5554800" cy="3731872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 lIns="0" tIns="0" rIns="0" bIns="0" anchor="ctr" anchorCtr="1"/>
          <a:lstStyle>
            <a:lvl1pPr>
              <a:defRPr lang="de-DE"/>
            </a:lvl1pPr>
          </a:lstStyle>
          <a:p>
            <a:pPr>
              <a:defRPr/>
            </a:pPr>
            <a:r>
              <a:rPr lang="de-DE"/>
              <a:t>Hier Bild einfügen</a:t>
            </a:r>
            <a:endParaRPr/>
          </a:p>
        </p:txBody>
      </p:sp>
      <p:sp>
        <p:nvSpPr>
          <p:cNvPr id="50" name="Textplatzhalter 2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360000" y="4813436"/>
            <a:ext cx="5554797" cy="1684564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lIns="180000" tIns="180000" rIns="180000" bIns="270000">
            <a:normAutofit/>
          </a:bodyPr>
          <a:lstStyle>
            <a:lvl1pPr>
              <a:defRPr>
                <a:latin typeface="+mn-lt"/>
              </a:defRPr>
            </a:lvl1pPr>
          </a:lstStyle>
          <a:p>
            <a:pPr lvl="0">
              <a:defRPr/>
            </a:pPr>
            <a:r>
              <a:rPr lang="de-DE"/>
              <a:t>Text 1</a:t>
            </a:r>
            <a:endParaRPr/>
          </a:p>
        </p:txBody>
      </p:sp>
      <p:sp>
        <p:nvSpPr>
          <p:cNvPr id="21" name="Textplatzhalter 2"/>
          <p:cNvSpPr>
            <a:spLocks noGrp="1"/>
          </p:cNvSpPr>
          <p:nvPr>
            <p:ph type="body" sz="quarter" idx="22" hasCustomPrompt="1"/>
          </p:nvPr>
        </p:nvSpPr>
        <p:spPr bwMode="auto">
          <a:xfrm>
            <a:off x="6277201" y="1081564"/>
            <a:ext cx="5554797" cy="5416436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lIns="180000" tIns="180000" rIns="180000" bIns="270000">
            <a:normAutofit/>
          </a:bodyPr>
          <a:lstStyle>
            <a:lvl1pPr>
              <a:defRPr/>
            </a:lvl1pPr>
          </a:lstStyle>
          <a:p>
            <a:pPr lvl="0">
              <a:defRPr/>
            </a:pPr>
            <a:r>
              <a:rPr lang="de-DE"/>
              <a:t>Text 2</a:t>
            </a:r>
            <a:endParaRPr/>
          </a:p>
        </p:txBody>
      </p:sp>
      <p:sp>
        <p:nvSpPr>
          <p:cNvPr id="23" name="Titelplatzhalter 8"/>
          <p:cNvSpPr>
            <a:spLocks noGrp="1"/>
          </p:cNvSpPr>
          <p:nvPr>
            <p:ph type="title" hasCustomPrompt="1"/>
          </p:nvPr>
        </p:nvSpPr>
        <p:spPr bwMode="auto">
          <a:xfrm>
            <a:off x="540975" y="4107828"/>
            <a:ext cx="2733192" cy="523875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vert="horz" wrap="square" lIns="72000" tIns="72000" rIns="72000" bIns="72000" rtlCol="0" anchor="b" anchorCtr="0">
            <a:normAutofit/>
          </a:bodyPr>
          <a:lstStyle>
            <a:lvl1pPr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pPr>
              <a:defRPr/>
            </a:pPr>
            <a:r>
              <a:rPr lang="de-DE"/>
              <a:t>Überschrift 1</a:t>
            </a:r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ext rechts ohne Bild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Titelplatzhalter 8"/>
          <p:cNvSpPr>
            <a:spLocks noGrp="1"/>
          </p:cNvSpPr>
          <p:nvPr>
            <p:ph type="title" hasCustomPrompt="1"/>
          </p:nvPr>
        </p:nvSpPr>
        <p:spPr bwMode="auto">
          <a:xfrm>
            <a:off x="6095998" y="1342530"/>
            <a:ext cx="5734575" cy="641412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vert="horz" wrap="square" lIns="360000" tIns="180000" rIns="180000" bIns="180000" rtlCol="0" anchor="b" anchorCtr="0">
            <a:spAutoFit/>
          </a:bodyPr>
          <a:lstStyle>
            <a:lvl1pPr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pPr>
              <a:defRPr/>
            </a:pPr>
            <a:r>
              <a:rPr lang="de-DE"/>
              <a:t>Überschrift</a:t>
            </a:r>
            <a:endParaRPr/>
          </a:p>
        </p:txBody>
      </p:sp>
      <p:sp>
        <p:nvSpPr>
          <p:cNvPr id="6" name="Textplatzhalter 2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6095999" y="1983600"/>
            <a:ext cx="5734574" cy="703694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wrap="square" lIns="360000" tIns="180000" rIns="180000" bIns="270000" anchor="t" anchorCtr="0">
            <a:spAutoFit/>
          </a:bodyPr>
          <a:lstStyle>
            <a:lvl1pPr>
              <a:defRPr>
                <a:latin typeface="+mn-lt"/>
              </a:defRPr>
            </a:lvl1pPr>
          </a:lstStyle>
          <a:p>
            <a:pPr lvl="0">
              <a:defRPr/>
            </a:pPr>
            <a:r>
              <a:rPr lang="de-DE"/>
              <a:t>Text</a:t>
            </a:r>
            <a:endParaRPr/>
          </a:p>
        </p:txBody>
      </p:sp>
      <p:sp>
        <p:nvSpPr>
          <p:cNvPr id="4" name="Bildplatzhalter 2"/>
          <p:cNvSpPr>
            <a:spLocks noGrp="1"/>
          </p:cNvSpPr>
          <p:nvPr>
            <p:ph type="pic" sz="quarter" idx="13"/>
          </p:nvPr>
        </p:nvSpPr>
        <p:spPr bwMode="auto">
          <a:xfrm>
            <a:off x="361427" y="1342530"/>
            <a:ext cx="3515390" cy="3927475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/>
          <a:p>
            <a:pPr>
              <a:defRPr/>
            </a:pPr>
            <a:r>
              <a:rPr lang="de-DE"/>
              <a:t>Bild durch Klicken auf Symbol hinzufügen</a:t>
            </a:r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ext links ohne Bild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Textplatzhalter 2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361426" y="1977015"/>
            <a:ext cx="5734574" cy="703694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wrap="square" lIns="360000" tIns="180000" rIns="180000" bIns="270000" anchor="t" anchorCtr="0">
            <a:spAutoFit/>
          </a:bodyPr>
          <a:lstStyle>
            <a:lvl1pPr>
              <a:defRPr>
                <a:latin typeface="+mn-lt"/>
              </a:defRPr>
            </a:lvl1pPr>
          </a:lstStyle>
          <a:p>
            <a:pPr lvl="0">
              <a:defRPr/>
            </a:pPr>
            <a:r>
              <a:rPr lang="de-DE"/>
              <a:t>Text</a:t>
            </a:r>
            <a:endParaRPr/>
          </a:p>
        </p:txBody>
      </p:sp>
      <p:sp>
        <p:nvSpPr>
          <p:cNvPr id="6" name="Titelplatzhalter 8"/>
          <p:cNvSpPr>
            <a:spLocks noGrp="1"/>
          </p:cNvSpPr>
          <p:nvPr>
            <p:ph type="title" hasCustomPrompt="1"/>
          </p:nvPr>
        </p:nvSpPr>
        <p:spPr bwMode="auto">
          <a:xfrm>
            <a:off x="361426" y="1335603"/>
            <a:ext cx="5734575" cy="641412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vert="horz" wrap="square" lIns="360000" tIns="180000" rIns="180000" bIns="180000" rtlCol="0" anchor="b" anchorCtr="0">
            <a:spAutoFit/>
          </a:bodyPr>
          <a:lstStyle>
            <a:lvl1pPr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pPr>
              <a:defRPr/>
            </a:pPr>
            <a:r>
              <a:rPr lang="de-DE"/>
              <a:t>Überschrift</a:t>
            </a:r>
            <a:endParaRPr/>
          </a:p>
        </p:txBody>
      </p:sp>
      <p:sp>
        <p:nvSpPr>
          <p:cNvPr id="7" name="Bildplatzhalter 2"/>
          <p:cNvSpPr>
            <a:spLocks noGrp="1"/>
          </p:cNvSpPr>
          <p:nvPr>
            <p:ph type="pic" sz="quarter" idx="14"/>
          </p:nvPr>
        </p:nvSpPr>
        <p:spPr bwMode="auto">
          <a:xfrm>
            <a:off x="8315183" y="1335603"/>
            <a:ext cx="3515390" cy="3927475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/>
          <a:p>
            <a:pPr>
              <a:defRPr/>
            </a:pPr>
            <a:r>
              <a:rPr lang="de-DE"/>
              <a:t>Bild durch Klicken auf Symbol hinzufügen</a:t>
            </a: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Bild rechts und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2" name="Gruppieren 1"/>
          <p:cNvGrpSpPr/>
          <p:nvPr/>
        </p:nvGrpSpPr>
        <p:grpSpPr bwMode="auto">
          <a:xfrm>
            <a:off x="4178985" y="450309"/>
            <a:ext cx="7539990" cy="6224366"/>
            <a:chOff x="4178985" y="450309"/>
            <a:chExt cx="7539990" cy="6224366"/>
          </a:xfrm>
        </p:grpSpPr>
        <p:sp>
          <p:nvSpPr>
            <p:cNvPr id="53" name="Ellipse 12"/>
            <p:cNvSpPr/>
            <p:nvPr/>
          </p:nvSpPr>
          <p:spPr bwMode="auto">
            <a:xfrm>
              <a:off x="4178985" y="760776"/>
              <a:ext cx="5704840" cy="5704840"/>
            </a:xfrm>
            <a:prstGeom prst="ellipse">
              <a:avLst/>
            </a:prstGeom>
            <a:solidFill>
              <a:srgbClr val="FFFFFF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54" name="Ellipse 11"/>
            <p:cNvSpPr/>
            <p:nvPr/>
          </p:nvSpPr>
          <p:spPr bwMode="auto">
            <a:xfrm>
              <a:off x="4788828" y="513713"/>
              <a:ext cx="5704840" cy="5704840"/>
            </a:xfrm>
            <a:prstGeom prst="ellipse">
              <a:avLst/>
            </a:prstGeom>
            <a:solidFill>
              <a:srgbClr val="FFFFFF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55" name="Ellipse 10"/>
            <p:cNvSpPr/>
            <p:nvPr/>
          </p:nvSpPr>
          <p:spPr bwMode="auto">
            <a:xfrm>
              <a:off x="6014135" y="450309"/>
              <a:ext cx="5704840" cy="5704840"/>
            </a:xfrm>
            <a:prstGeom prst="ellipse">
              <a:avLst/>
            </a:prstGeom>
            <a:solidFill>
              <a:srgbClr val="FFFFFF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56" name="Ellipse 9"/>
            <p:cNvSpPr/>
            <p:nvPr/>
          </p:nvSpPr>
          <p:spPr bwMode="auto">
            <a:xfrm>
              <a:off x="5018991" y="969835"/>
              <a:ext cx="5704840" cy="5704840"/>
            </a:xfrm>
            <a:prstGeom prst="ellipse">
              <a:avLst/>
            </a:prstGeom>
            <a:solidFill>
              <a:srgbClr val="FFFFFF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defRPr/>
              </a:pPr>
              <a:endParaRPr lang="de-DE"/>
            </a:p>
          </p:txBody>
        </p:sp>
      </p:grpSp>
      <p:sp>
        <p:nvSpPr>
          <p:cNvPr id="57" name="Bildplatzhalter 3"/>
          <p:cNvSpPr>
            <a:spLocks noGrp="1" noChangeAspect="1"/>
          </p:cNvSpPr>
          <p:nvPr>
            <p:ph type="pic" sz="quarter" idx="13" hasCustomPrompt="1"/>
          </p:nvPr>
        </p:nvSpPr>
        <p:spPr bwMode="auto">
          <a:xfrm>
            <a:off x="6014135" y="969835"/>
            <a:ext cx="3869690" cy="5143740"/>
          </a:xfrm>
          <a:custGeom>
            <a:avLst/>
            <a:gdLst>
              <a:gd name="connsiteX0" fmla="*/ 1857276 w 3869690"/>
              <a:gd name="connsiteY0" fmla="*/ 0 h 5143740"/>
              <a:gd name="connsiteX1" fmla="*/ 2117984 w 3869690"/>
              <a:gd name="connsiteY1" fmla="*/ 13165 h 5143740"/>
              <a:gd name="connsiteX2" fmla="*/ 2284982 w 3869690"/>
              <a:gd name="connsiteY2" fmla="*/ 87426 h 5143740"/>
              <a:gd name="connsiteX3" fmla="*/ 3869690 w 3869690"/>
              <a:gd name="connsiteY3" fmla="*/ 2643361 h 5143740"/>
              <a:gd name="connsiteX4" fmla="*/ 2612085 w 3869690"/>
              <a:gd name="connsiteY4" fmla="*/ 5008633 h 5143740"/>
              <a:gd name="connsiteX5" fmla="*/ 2393230 w 3869690"/>
              <a:gd name="connsiteY5" fmla="*/ 5141591 h 5143740"/>
              <a:gd name="connsiteX6" fmla="*/ 2384872 w 3869690"/>
              <a:gd name="connsiteY6" fmla="*/ 5143740 h 5143740"/>
              <a:gd name="connsiteX7" fmla="*/ 2384861 w 3869690"/>
              <a:gd name="connsiteY7" fmla="*/ 5143740 h 5143740"/>
              <a:gd name="connsiteX8" fmla="*/ 2277558 w 3869690"/>
              <a:gd name="connsiteY8" fmla="*/ 5127363 h 5143740"/>
              <a:gd name="connsiteX9" fmla="*/ 0 w 3869690"/>
              <a:gd name="connsiteY9" fmla="*/ 2332894 h 5143740"/>
              <a:gd name="connsiteX10" fmla="*/ 985724 w 3869690"/>
              <a:gd name="connsiteY10" fmla="*/ 176044 h 5143740"/>
              <a:gd name="connsiteX11" fmla="*/ 1060627 w 3869690"/>
              <a:gd name="connsiteY11" fmla="*/ 114978 h 5143740"/>
              <a:gd name="connsiteX12" fmla="*/ 1282414 w 3869690"/>
              <a:gd name="connsiteY12" fmla="*/ 57951 h 5143740"/>
              <a:gd name="connsiteX13" fmla="*/ 1857276 w 3869690"/>
              <a:gd name="connsiteY13" fmla="*/ 0 h 5143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869690" h="5143740" extrusionOk="0">
                <a:moveTo>
                  <a:pt x="1857276" y="0"/>
                </a:moveTo>
                <a:lnTo>
                  <a:pt x="2117984" y="13165"/>
                </a:lnTo>
                <a:lnTo>
                  <a:pt x="2284982" y="87426"/>
                </a:lnTo>
                <a:cubicBezTo>
                  <a:pt x="3224217" y="554172"/>
                  <a:pt x="3869690" y="1523387"/>
                  <a:pt x="3869690" y="2643361"/>
                </a:cubicBezTo>
                <a:cubicBezTo>
                  <a:pt x="3869690" y="3627954"/>
                  <a:pt x="3370834" y="4496032"/>
                  <a:pt x="2612085" y="5008633"/>
                </a:cubicBezTo>
                <a:lnTo>
                  <a:pt x="2393230" y="5141591"/>
                </a:lnTo>
                <a:lnTo>
                  <a:pt x="2384872" y="5143740"/>
                </a:lnTo>
                <a:lnTo>
                  <a:pt x="2384861" y="5143740"/>
                </a:lnTo>
                <a:lnTo>
                  <a:pt x="2277558" y="5127363"/>
                </a:lnTo>
                <a:cubicBezTo>
                  <a:pt x="977759" y="4861386"/>
                  <a:pt x="0" y="3711324"/>
                  <a:pt x="0" y="2332894"/>
                </a:cubicBezTo>
                <a:cubicBezTo>
                  <a:pt x="0" y="1471376"/>
                  <a:pt x="381937" y="699063"/>
                  <a:pt x="985724" y="176044"/>
                </a:cubicBezTo>
                <a:lnTo>
                  <a:pt x="1060627" y="114978"/>
                </a:lnTo>
                <a:lnTo>
                  <a:pt x="1282414" y="57951"/>
                </a:lnTo>
                <a:cubicBezTo>
                  <a:pt x="1468100" y="19954"/>
                  <a:pt x="1660358" y="0"/>
                  <a:pt x="1857276" y="0"/>
                </a:cubicBezTo>
                <a:close/>
              </a:path>
            </a:pathLst>
          </a:custGeom>
          <a:pattFill prst="pct5">
            <a:fgClr>
              <a:schemeClr val="accent2"/>
            </a:fgClr>
            <a:bgClr>
              <a:schemeClr val="bg1"/>
            </a:bgClr>
          </a:pattFill>
          <a:ln>
            <a:noFill/>
          </a:ln>
        </p:spPr>
        <p:txBody>
          <a:bodyPr wrap="square" anchor="ctr" anchorCtr="1">
            <a:noAutofit/>
          </a:bodyPr>
          <a:lstStyle>
            <a:lvl1pPr>
              <a:defRPr>
                <a:ln>
                  <a:noFill/>
                </a:ln>
              </a:defRPr>
            </a:lvl1pPr>
          </a:lstStyle>
          <a:p>
            <a:pPr>
              <a:defRPr/>
            </a:pPr>
            <a:r>
              <a:rPr lang="de-DE"/>
              <a:t>Hier Bild einfügen</a:t>
            </a:r>
            <a:endParaRPr/>
          </a:p>
        </p:txBody>
      </p:sp>
      <p:sp>
        <p:nvSpPr>
          <p:cNvPr id="59" name="Textplatzhalter 2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390795" y="1977015"/>
            <a:ext cx="5707960" cy="703694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wrap="square" lIns="360000" tIns="180000" rIns="180000" bIns="270000" anchor="t" anchorCtr="0">
            <a:spAutoFit/>
          </a:bodyPr>
          <a:lstStyle>
            <a:lvl1pPr>
              <a:defRPr>
                <a:latin typeface="+mn-lt"/>
              </a:defRPr>
            </a:lvl1pPr>
          </a:lstStyle>
          <a:p>
            <a:pPr lvl="0">
              <a:defRPr/>
            </a:pPr>
            <a:r>
              <a:rPr lang="de-DE"/>
              <a:t>Text</a:t>
            </a:r>
            <a:endParaRPr/>
          </a:p>
        </p:txBody>
      </p:sp>
      <p:sp>
        <p:nvSpPr>
          <p:cNvPr id="60" name="Titelplatzhalter 8"/>
          <p:cNvSpPr>
            <a:spLocks noGrp="1"/>
          </p:cNvSpPr>
          <p:nvPr>
            <p:ph type="title" hasCustomPrompt="1"/>
          </p:nvPr>
        </p:nvSpPr>
        <p:spPr bwMode="auto">
          <a:xfrm>
            <a:off x="392537" y="1335603"/>
            <a:ext cx="5704840" cy="641412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vert="horz" wrap="square" lIns="360000" tIns="180000" rIns="180000" bIns="180000" rtlCol="0" anchor="b" anchorCtr="0">
            <a:spAutoFit/>
          </a:bodyPr>
          <a:lstStyle>
            <a:lvl1pPr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pPr>
              <a:defRPr/>
            </a:pPr>
            <a:r>
              <a:rPr lang="de-DE"/>
              <a:t>Überschrift</a:t>
            </a:r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Letzte Folie (Bilder)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" name="Bildplatzhalter 5"/>
          <p:cNvSpPr>
            <a:spLocks noGrp="1"/>
          </p:cNvSpPr>
          <p:nvPr>
            <p:ph type="pic" sz="quarter" idx="11"/>
          </p:nvPr>
        </p:nvSpPr>
        <p:spPr bwMode="auto">
          <a:xfrm>
            <a:off x="1580866" y="134352"/>
            <a:ext cx="7300800" cy="7354800"/>
          </a:xfrm>
          <a:prstGeom prst="ellipse">
            <a:avLst/>
          </a:prstGeom>
          <a:solidFill>
            <a:schemeClr val="accent2">
              <a:alpha val="90000"/>
            </a:schemeClr>
          </a:solidFill>
          <a:ln>
            <a:noFill/>
          </a:ln>
        </p:spPr>
        <p:txBody>
          <a:bodyPr anchor="ctr" anchorCtr="1"/>
          <a:lstStyle/>
          <a:p>
            <a:pPr>
              <a:defRPr/>
            </a:pPr>
            <a:r>
              <a:rPr lang="de-DE"/>
              <a:t>Bild durch Klicken auf Symbol hinzufügen</a:t>
            </a:r>
            <a:endParaRPr/>
          </a:p>
        </p:txBody>
      </p:sp>
      <p:sp>
        <p:nvSpPr>
          <p:cNvPr id="20" name="Ellipse 16"/>
          <p:cNvSpPr/>
          <p:nvPr/>
        </p:nvSpPr>
        <p:spPr bwMode="auto">
          <a:xfrm>
            <a:off x="1571988" y="133972"/>
            <a:ext cx="7301317" cy="7355561"/>
          </a:xfrm>
          <a:prstGeom prst="ellipse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de-DE"/>
          </a:p>
        </p:txBody>
      </p:sp>
      <p:sp>
        <p:nvSpPr>
          <p:cNvPr id="18" name="Bildplatzhalter 6"/>
          <p:cNvSpPr>
            <a:spLocks noGrp="1"/>
          </p:cNvSpPr>
          <p:nvPr>
            <p:ph type="pic" sz="quarter" idx="13"/>
          </p:nvPr>
        </p:nvSpPr>
        <p:spPr bwMode="auto">
          <a:xfrm>
            <a:off x="3920955" y="-266330"/>
            <a:ext cx="7300800" cy="7354800"/>
          </a:xfrm>
          <a:prstGeom prst="ellipse">
            <a:avLst/>
          </a:prstGeom>
          <a:solidFill>
            <a:schemeClr val="accent6">
              <a:alpha val="90000"/>
            </a:schemeClr>
          </a:solidFill>
          <a:ln>
            <a:noFill/>
          </a:ln>
        </p:spPr>
        <p:txBody>
          <a:bodyPr anchor="ctr" anchorCtr="1"/>
          <a:lstStyle/>
          <a:p>
            <a:pPr>
              <a:defRPr/>
            </a:pPr>
            <a:r>
              <a:rPr lang="de-DE"/>
              <a:t>Bild durch Klicken auf Symbol hinzufügen</a:t>
            </a:r>
            <a:endParaRPr/>
          </a:p>
        </p:txBody>
      </p:sp>
      <p:sp>
        <p:nvSpPr>
          <p:cNvPr id="22" name="Ellipse 15"/>
          <p:cNvSpPr/>
          <p:nvPr/>
        </p:nvSpPr>
        <p:spPr bwMode="auto">
          <a:xfrm>
            <a:off x="3920697" y="-266330"/>
            <a:ext cx="7301317" cy="7355561"/>
          </a:xfrm>
          <a:prstGeom prst="ellipse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de-DE"/>
          </a:p>
        </p:txBody>
      </p:sp>
      <p:sp>
        <p:nvSpPr>
          <p:cNvPr id="17" name="Bildplatzhalter 7"/>
          <p:cNvSpPr>
            <a:spLocks noGrp="1"/>
          </p:cNvSpPr>
          <p:nvPr>
            <p:ph type="pic" sz="quarter" idx="12"/>
          </p:nvPr>
        </p:nvSpPr>
        <p:spPr bwMode="auto">
          <a:xfrm>
            <a:off x="2361371" y="-185341"/>
            <a:ext cx="7300800" cy="7354800"/>
          </a:xfrm>
          <a:prstGeom prst="ellipse">
            <a:avLst/>
          </a:prstGeom>
          <a:solidFill>
            <a:schemeClr val="accent3">
              <a:alpha val="90000"/>
            </a:schemeClr>
          </a:solidFill>
          <a:ln>
            <a:noFill/>
          </a:ln>
        </p:spPr>
        <p:txBody>
          <a:bodyPr anchor="ctr" anchorCtr="1"/>
          <a:lstStyle/>
          <a:p>
            <a:pPr>
              <a:defRPr/>
            </a:pPr>
            <a:r>
              <a:rPr lang="de-DE"/>
              <a:t>Bild durch Klicken auf Symbol hinzufügen</a:t>
            </a:r>
            <a:endParaRPr/>
          </a:p>
        </p:txBody>
      </p:sp>
      <p:sp>
        <p:nvSpPr>
          <p:cNvPr id="21" name="Ellipse 14"/>
          <p:cNvSpPr/>
          <p:nvPr/>
        </p:nvSpPr>
        <p:spPr bwMode="auto">
          <a:xfrm>
            <a:off x="2352493" y="-184580"/>
            <a:ext cx="7301317" cy="7355561"/>
          </a:xfrm>
          <a:prstGeom prst="ellipse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de-DE"/>
          </a:p>
        </p:txBody>
      </p:sp>
      <p:sp>
        <p:nvSpPr>
          <p:cNvPr id="6" name="Bildplatzhalter 8"/>
          <p:cNvSpPr>
            <a:spLocks noGrp="1"/>
          </p:cNvSpPr>
          <p:nvPr>
            <p:ph type="pic" sz="quarter" idx="10"/>
          </p:nvPr>
        </p:nvSpPr>
        <p:spPr bwMode="auto">
          <a:xfrm>
            <a:off x="2638705" y="403523"/>
            <a:ext cx="7300800" cy="7354800"/>
          </a:xfrm>
          <a:prstGeom prst="ellipse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txBody>
          <a:bodyPr anchor="ctr" anchorCtr="1"/>
          <a:lstStyle/>
          <a:p>
            <a:pPr>
              <a:defRPr/>
            </a:pPr>
            <a:r>
              <a:rPr lang="de-DE"/>
              <a:t>Bild durch Klicken auf Symbol hinzufügen</a:t>
            </a:r>
            <a:endParaRPr/>
          </a:p>
        </p:txBody>
      </p:sp>
      <p:sp>
        <p:nvSpPr>
          <p:cNvPr id="23" name="Ellipse 13"/>
          <p:cNvSpPr/>
          <p:nvPr/>
        </p:nvSpPr>
        <p:spPr bwMode="auto">
          <a:xfrm>
            <a:off x="2647066" y="403523"/>
            <a:ext cx="7301317" cy="7355561"/>
          </a:xfrm>
          <a:prstGeom prst="ellipse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de-DE"/>
          </a:p>
        </p:txBody>
      </p:sp>
      <p:sp>
        <p:nvSpPr>
          <p:cNvPr id="26" name="Bildplatzhalter 9"/>
          <p:cNvSpPr>
            <a:spLocks noGrp="1" noChangeAspect="1"/>
          </p:cNvSpPr>
          <p:nvPr>
            <p:ph type="pic" sz="quarter" idx="14" hasCustomPrompt="1"/>
          </p:nvPr>
        </p:nvSpPr>
        <p:spPr bwMode="auto">
          <a:xfrm>
            <a:off x="3912092" y="401241"/>
            <a:ext cx="4986616" cy="6628400"/>
          </a:xfrm>
          <a:custGeom>
            <a:avLst/>
            <a:gdLst>
              <a:gd name="connsiteX0" fmla="*/ 1857276 w 3869690"/>
              <a:gd name="connsiteY0" fmla="*/ 0 h 5143740"/>
              <a:gd name="connsiteX1" fmla="*/ 2117984 w 3869690"/>
              <a:gd name="connsiteY1" fmla="*/ 13165 h 5143740"/>
              <a:gd name="connsiteX2" fmla="*/ 2284982 w 3869690"/>
              <a:gd name="connsiteY2" fmla="*/ 87426 h 5143740"/>
              <a:gd name="connsiteX3" fmla="*/ 3869690 w 3869690"/>
              <a:gd name="connsiteY3" fmla="*/ 2643361 h 5143740"/>
              <a:gd name="connsiteX4" fmla="*/ 2612085 w 3869690"/>
              <a:gd name="connsiteY4" fmla="*/ 5008633 h 5143740"/>
              <a:gd name="connsiteX5" fmla="*/ 2393230 w 3869690"/>
              <a:gd name="connsiteY5" fmla="*/ 5141591 h 5143740"/>
              <a:gd name="connsiteX6" fmla="*/ 2384872 w 3869690"/>
              <a:gd name="connsiteY6" fmla="*/ 5143740 h 5143740"/>
              <a:gd name="connsiteX7" fmla="*/ 2384861 w 3869690"/>
              <a:gd name="connsiteY7" fmla="*/ 5143740 h 5143740"/>
              <a:gd name="connsiteX8" fmla="*/ 2277558 w 3869690"/>
              <a:gd name="connsiteY8" fmla="*/ 5127363 h 5143740"/>
              <a:gd name="connsiteX9" fmla="*/ 0 w 3869690"/>
              <a:gd name="connsiteY9" fmla="*/ 2332894 h 5143740"/>
              <a:gd name="connsiteX10" fmla="*/ 985724 w 3869690"/>
              <a:gd name="connsiteY10" fmla="*/ 176044 h 5143740"/>
              <a:gd name="connsiteX11" fmla="*/ 1060627 w 3869690"/>
              <a:gd name="connsiteY11" fmla="*/ 114978 h 5143740"/>
              <a:gd name="connsiteX12" fmla="*/ 1282414 w 3869690"/>
              <a:gd name="connsiteY12" fmla="*/ 57951 h 5143740"/>
              <a:gd name="connsiteX13" fmla="*/ 1857276 w 3869690"/>
              <a:gd name="connsiteY13" fmla="*/ 0 h 5143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869690" h="5143740" extrusionOk="0">
                <a:moveTo>
                  <a:pt x="1857276" y="0"/>
                </a:moveTo>
                <a:lnTo>
                  <a:pt x="2117984" y="13165"/>
                </a:lnTo>
                <a:lnTo>
                  <a:pt x="2284982" y="87426"/>
                </a:lnTo>
                <a:cubicBezTo>
                  <a:pt x="3224217" y="554172"/>
                  <a:pt x="3869690" y="1523387"/>
                  <a:pt x="3869690" y="2643361"/>
                </a:cubicBezTo>
                <a:cubicBezTo>
                  <a:pt x="3869690" y="3627954"/>
                  <a:pt x="3370834" y="4496032"/>
                  <a:pt x="2612085" y="5008633"/>
                </a:cubicBezTo>
                <a:lnTo>
                  <a:pt x="2393230" y="5141591"/>
                </a:lnTo>
                <a:lnTo>
                  <a:pt x="2384872" y="5143740"/>
                </a:lnTo>
                <a:lnTo>
                  <a:pt x="2384861" y="5143740"/>
                </a:lnTo>
                <a:lnTo>
                  <a:pt x="2277558" y="5127363"/>
                </a:lnTo>
                <a:cubicBezTo>
                  <a:pt x="977759" y="4861386"/>
                  <a:pt x="0" y="3711324"/>
                  <a:pt x="0" y="2332894"/>
                </a:cubicBezTo>
                <a:cubicBezTo>
                  <a:pt x="0" y="1471376"/>
                  <a:pt x="381937" y="699063"/>
                  <a:pt x="985724" y="176044"/>
                </a:cubicBezTo>
                <a:lnTo>
                  <a:pt x="1060627" y="114978"/>
                </a:lnTo>
                <a:lnTo>
                  <a:pt x="1282414" y="57951"/>
                </a:lnTo>
                <a:cubicBezTo>
                  <a:pt x="1468100" y="19954"/>
                  <a:pt x="1660358" y="0"/>
                  <a:pt x="1857276" y="0"/>
                </a:cubicBezTo>
                <a:close/>
              </a:path>
            </a:pathLst>
          </a:custGeom>
          <a:pattFill prst="pct5">
            <a:fgClr>
              <a:schemeClr val="accent2"/>
            </a:fgClr>
            <a:bgClr>
              <a:schemeClr val="bg1"/>
            </a:bgClr>
          </a:pattFill>
          <a:ln>
            <a:noFill/>
          </a:ln>
        </p:spPr>
        <p:txBody>
          <a:bodyPr wrap="square" anchor="ctr" anchorCtr="1">
            <a:noAutofit/>
          </a:bodyPr>
          <a:lstStyle>
            <a:lvl1pPr>
              <a:defRPr>
                <a:ln>
                  <a:noFill/>
                </a:ln>
              </a:defRPr>
            </a:lvl1pPr>
          </a:lstStyle>
          <a:p>
            <a:pPr>
              <a:defRPr/>
            </a:pPr>
            <a:r>
              <a:rPr lang="de-DE"/>
              <a:t>Hier Bild einfügen</a:t>
            </a:r>
            <a:endParaRPr/>
          </a:p>
        </p:txBody>
      </p:sp>
      <p:sp>
        <p:nvSpPr>
          <p:cNvPr id="28" name="Titelplatzhalter 8"/>
          <p:cNvSpPr>
            <a:spLocks noGrp="1"/>
          </p:cNvSpPr>
          <p:nvPr>
            <p:ph type="title" hasCustomPrompt="1"/>
          </p:nvPr>
        </p:nvSpPr>
        <p:spPr bwMode="auto">
          <a:xfrm>
            <a:off x="2951211" y="4863370"/>
            <a:ext cx="6450495" cy="697004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vert="horz" wrap="square" lIns="360000" tIns="180000" rIns="180000" bIns="180000" rtlCol="0" anchor="ctr" anchorCtr="1">
            <a:spAutoFit/>
          </a:bodyPr>
          <a:lstStyle>
            <a:lvl1pPr>
              <a:defRPr lang="de-DE">
                <a:latin typeface="+mj-lt"/>
              </a:defRPr>
            </a:lvl1pPr>
          </a:lstStyle>
          <a:p>
            <a:pPr>
              <a:defRPr/>
            </a:pPr>
            <a:r>
              <a:rPr lang="de-DE"/>
              <a:t>Verabschiedungstext</a:t>
            </a:r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Letzte Folie (Ein Bild)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Ellipse 20"/>
          <p:cNvSpPr/>
          <p:nvPr/>
        </p:nvSpPr>
        <p:spPr bwMode="auto">
          <a:xfrm>
            <a:off x="1571988" y="133972"/>
            <a:ext cx="7301317" cy="7355561"/>
          </a:xfrm>
          <a:prstGeom prst="ellipse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de-DE"/>
          </a:p>
        </p:txBody>
      </p:sp>
      <p:sp>
        <p:nvSpPr>
          <p:cNvPr id="8" name="Ellipse 19"/>
          <p:cNvSpPr/>
          <p:nvPr/>
        </p:nvSpPr>
        <p:spPr bwMode="auto">
          <a:xfrm>
            <a:off x="2352493" y="-184580"/>
            <a:ext cx="7301317" cy="7355561"/>
          </a:xfrm>
          <a:prstGeom prst="ellipse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de-DE"/>
          </a:p>
        </p:txBody>
      </p:sp>
      <p:sp>
        <p:nvSpPr>
          <p:cNvPr id="13" name="Ellipse 18"/>
          <p:cNvSpPr/>
          <p:nvPr/>
        </p:nvSpPr>
        <p:spPr bwMode="auto">
          <a:xfrm>
            <a:off x="3920697" y="-266330"/>
            <a:ext cx="7301317" cy="7355561"/>
          </a:xfrm>
          <a:prstGeom prst="ellipse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de-DE"/>
          </a:p>
        </p:txBody>
      </p:sp>
      <p:sp>
        <p:nvSpPr>
          <p:cNvPr id="15" name="Ellipse 17"/>
          <p:cNvSpPr/>
          <p:nvPr/>
        </p:nvSpPr>
        <p:spPr bwMode="auto">
          <a:xfrm>
            <a:off x="2647066" y="403523"/>
            <a:ext cx="7301317" cy="7355561"/>
          </a:xfrm>
          <a:prstGeom prst="ellipse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de-DE"/>
          </a:p>
        </p:txBody>
      </p:sp>
      <p:sp>
        <p:nvSpPr>
          <p:cNvPr id="6" name="Bildplatzhalter 9"/>
          <p:cNvSpPr>
            <a:spLocks noGrp="1" noChangeAspect="1"/>
          </p:cNvSpPr>
          <p:nvPr>
            <p:ph type="pic" sz="quarter" idx="14" hasCustomPrompt="1"/>
          </p:nvPr>
        </p:nvSpPr>
        <p:spPr bwMode="auto">
          <a:xfrm>
            <a:off x="3912092" y="401241"/>
            <a:ext cx="4986616" cy="6628400"/>
          </a:xfrm>
          <a:custGeom>
            <a:avLst/>
            <a:gdLst>
              <a:gd name="connsiteX0" fmla="*/ 1857276 w 3869690"/>
              <a:gd name="connsiteY0" fmla="*/ 0 h 5143740"/>
              <a:gd name="connsiteX1" fmla="*/ 2117984 w 3869690"/>
              <a:gd name="connsiteY1" fmla="*/ 13165 h 5143740"/>
              <a:gd name="connsiteX2" fmla="*/ 2284982 w 3869690"/>
              <a:gd name="connsiteY2" fmla="*/ 87426 h 5143740"/>
              <a:gd name="connsiteX3" fmla="*/ 3869690 w 3869690"/>
              <a:gd name="connsiteY3" fmla="*/ 2643361 h 5143740"/>
              <a:gd name="connsiteX4" fmla="*/ 2612085 w 3869690"/>
              <a:gd name="connsiteY4" fmla="*/ 5008633 h 5143740"/>
              <a:gd name="connsiteX5" fmla="*/ 2393230 w 3869690"/>
              <a:gd name="connsiteY5" fmla="*/ 5141591 h 5143740"/>
              <a:gd name="connsiteX6" fmla="*/ 2384872 w 3869690"/>
              <a:gd name="connsiteY6" fmla="*/ 5143740 h 5143740"/>
              <a:gd name="connsiteX7" fmla="*/ 2384861 w 3869690"/>
              <a:gd name="connsiteY7" fmla="*/ 5143740 h 5143740"/>
              <a:gd name="connsiteX8" fmla="*/ 2277558 w 3869690"/>
              <a:gd name="connsiteY8" fmla="*/ 5127363 h 5143740"/>
              <a:gd name="connsiteX9" fmla="*/ 0 w 3869690"/>
              <a:gd name="connsiteY9" fmla="*/ 2332894 h 5143740"/>
              <a:gd name="connsiteX10" fmla="*/ 985724 w 3869690"/>
              <a:gd name="connsiteY10" fmla="*/ 176044 h 5143740"/>
              <a:gd name="connsiteX11" fmla="*/ 1060627 w 3869690"/>
              <a:gd name="connsiteY11" fmla="*/ 114978 h 5143740"/>
              <a:gd name="connsiteX12" fmla="*/ 1282414 w 3869690"/>
              <a:gd name="connsiteY12" fmla="*/ 57951 h 5143740"/>
              <a:gd name="connsiteX13" fmla="*/ 1857276 w 3869690"/>
              <a:gd name="connsiteY13" fmla="*/ 0 h 5143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869690" h="5143740" extrusionOk="0">
                <a:moveTo>
                  <a:pt x="1857276" y="0"/>
                </a:moveTo>
                <a:lnTo>
                  <a:pt x="2117984" y="13165"/>
                </a:lnTo>
                <a:lnTo>
                  <a:pt x="2284982" y="87426"/>
                </a:lnTo>
                <a:cubicBezTo>
                  <a:pt x="3224217" y="554172"/>
                  <a:pt x="3869690" y="1523387"/>
                  <a:pt x="3869690" y="2643361"/>
                </a:cubicBezTo>
                <a:cubicBezTo>
                  <a:pt x="3869690" y="3627954"/>
                  <a:pt x="3370834" y="4496032"/>
                  <a:pt x="2612085" y="5008633"/>
                </a:cubicBezTo>
                <a:lnTo>
                  <a:pt x="2393230" y="5141591"/>
                </a:lnTo>
                <a:lnTo>
                  <a:pt x="2384872" y="5143740"/>
                </a:lnTo>
                <a:lnTo>
                  <a:pt x="2384861" y="5143740"/>
                </a:lnTo>
                <a:lnTo>
                  <a:pt x="2277558" y="5127363"/>
                </a:lnTo>
                <a:cubicBezTo>
                  <a:pt x="977759" y="4861386"/>
                  <a:pt x="0" y="3711324"/>
                  <a:pt x="0" y="2332894"/>
                </a:cubicBezTo>
                <a:cubicBezTo>
                  <a:pt x="0" y="1471376"/>
                  <a:pt x="381937" y="699063"/>
                  <a:pt x="985724" y="176044"/>
                </a:cubicBezTo>
                <a:lnTo>
                  <a:pt x="1060627" y="114978"/>
                </a:lnTo>
                <a:lnTo>
                  <a:pt x="1282414" y="57951"/>
                </a:lnTo>
                <a:cubicBezTo>
                  <a:pt x="1468100" y="19954"/>
                  <a:pt x="1660358" y="0"/>
                  <a:pt x="1857276" y="0"/>
                </a:cubicBezTo>
                <a:close/>
              </a:path>
            </a:pathLst>
          </a:custGeom>
          <a:pattFill prst="pct5">
            <a:fgClr>
              <a:schemeClr val="accent2"/>
            </a:fgClr>
            <a:bgClr>
              <a:schemeClr val="bg1"/>
            </a:bgClr>
          </a:pattFill>
          <a:ln>
            <a:noFill/>
          </a:ln>
        </p:spPr>
        <p:txBody>
          <a:bodyPr wrap="square" anchor="ctr" anchorCtr="1">
            <a:noAutofit/>
          </a:bodyPr>
          <a:lstStyle>
            <a:lvl1pPr>
              <a:defRPr>
                <a:ln>
                  <a:noFill/>
                </a:ln>
              </a:defRPr>
            </a:lvl1pPr>
          </a:lstStyle>
          <a:p>
            <a:pPr>
              <a:defRPr/>
            </a:pPr>
            <a:r>
              <a:rPr lang="de-DE"/>
              <a:t>Hier Bild einfügen</a:t>
            </a:r>
            <a:endParaRPr/>
          </a:p>
        </p:txBody>
      </p:sp>
      <p:sp>
        <p:nvSpPr>
          <p:cNvPr id="9" name="Titel 2"/>
          <p:cNvSpPr txBox="1"/>
          <p:nvPr/>
        </p:nvSpPr>
        <p:spPr bwMode="auto">
          <a:xfrm>
            <a:off x="2960090" y="4552122"/>
            <a:ext cx="6450496" cy="1320351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anchor="ctr" anchorCtr="1"/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2400">
                <a:solidFill>
                  <a:schemeClr val="tx1"/>
                </a:solidFill>
                <a:latin typeface="Zapf Humanist 601 Ultra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de-DE">
                <a:latin typeface="+mj-lt"/>
              </a:rPr>
              <a:t>Verabschiedungstext</a:t>
            </a:r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Abspan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3" name="Gruppieren 2"/>
          <p:cNvGrpSpPr/>
          <p:nvPr/>
        </p:nvGrpSpPr>
        <p:grpSpPr bwMode="auto">
          <a:xfrm>
            <a:off x="-2171700" y="-4090737"/>
            <a:ext cx="17509708" cy="14561894"/>
            <a:chOff x="1571988" y="-5551268"/>
            <a:chExt cx="16004812" cy="13310352"/>
          </a:xfrm>
        </p:grpSpPr>
        <p:sp>
          <p:nvSpPr>
            <p:cNvPr id="7" name="Ellipse 20"/>
            <p:cNvSpPr/>
            <p:nvPr/>
          </p:nvSpPr>
          <p:spPr bwMode="auto">
            <a:xfrm>
              <a:off x="1571988" y="-4887357"/>
              <a:ext cx="12109419" cy="12199384"/>
            </a:xfrm>
            <a:prstGeom prst="ellipse">
              <a:avLst/>
            </a:prstGeom>
            <a:solidFill>
              <a:srgbClr val="FFFFFF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8" name="Ellipse 19"/>
            <p:cNvSpPr/>
            <p:nvPr/>
          </p:nvSpPr>
          <p:spPr bwMode="auto">
            <a:xfrm>
              <a:off x="2866475" y="-5415684"/>
              <a:ext cx="12109419" cy="12199384"/>
            </a:xfrm>
            <a:prstGeom prst="ellipse">
              <a:avLst/>
            </a:prstGeom>
            <a:solidFill>
              <a:srgbClr val="FFFFFF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13" name="Ellipse 18"/>
            <p:cNvSpPr/>
            <p:nvPr/>
          </p:nvSpPr>
          <p:spPr bwMode="auto">
            <a:xfrm>
              <a:off x="5467381" y="-5551268"/>
              <a:ext cx="12109419" cy="12199384"/>
            </a:xfrm>
            <a:prstGeom prst="ellipse">
              <a:avLst/>
            </a:prstGeom>
            <a:solidFill>
              <a:srgbClr val="FFFFFF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15" name="Ellipse 17"/>
            <p:cNvSpPr/>
            <p:nvPr/>
          </p:nvSpPr>
          <p:spPr bwMode="auto">
            <a:xfrm>
              <a:off x="3355032" y="-4440300"/>
              <a:ext cx="12109419" cy="12199384"/>
            </a:xfrm>
            <a:prstGeom prst="ellipse">
              <a:avLst/>
            </a:prstGeom>
            <a:solidFill>
              <a:srgbClr val="FFFFFF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defRPr/>
              </a:pPr>
              <a:endParaRPr lang="de-DE"/>
            </a:p>
          </p:txBody>
        </p:sp>
      </p:grpSp>
      <p:sp>
        <p:nvSpPr>
          <p:cNvPr id="9" name="Titel 2"/>
          <p:cNvSpPr txBox="1"/>
          <p:nvPr/>
        </p:nvSpPr>
        <p:spPr bwMode="auto">
          <a:xfrm>
            <a:off x="3539716" y="4517666"/>
            <a:ext cx="5112567" cy="1197429"/>
          </a:xfrm>
          <a:prstGeom prst="rect">
            <a:avLst/>
          </a:prstGeom>
          <a:noFill/>
          <a:ln>
            <a:noFill/>
          </a:ln>
        </p:spPr>
        <p:txBody>
          <a:bodyPr anchor="ctr" anchorCtr="1"/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2400">
                <a:solidFill>
                  <a:schemeClr val="tx1"/>
                </a:solidFill>
                <a:latin typeface="Zapf Humanist 601 Ultra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defRPr/>
            </a:pPr>
            <a:r>
              <a:rPr lang="de-DE" sz="2000">
                <a:latin typeface="+mj-lt"/>
              </a:rPr>
              <a:t>Philosophische Fakultät</a:t>
            </a:r>
            <a:endParaRPr/>
          </a:p>
          <a:p>
            <a:pPr algn="ctr">
              <a:lnSpc>
                <a:spcPct val="100000"/>
              </a:lnSpc>
              <a:defRPr/>
            </a:pPr>
            <a:r>
              <a:rPr lang="de-DE" sz="2000">
                <a:latin typeface="+mj-lt"/>
              </a:rPr>
              <a:t>2022</a:t>
            </a:r>
            <a:endParaRPr/>
          </a:p>
        </p:txBody>
      </p:sp>
      <p:pic>
        <p:nvPicPr>
          <p:cNvPr id="5" name="Grafik 4" descr="Ein Bild, das sitzend, computer, dunkel, Computer enthält.&#10;&#10;Automatisch generierte Beschreibung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4913357" y="2225049"/>
            <a:ext cx="2365286" cy="236528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elfoli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Ellipse 4"/>
          <p:cNvSpPr/>
          <p:nvPr/>
        </p:nvSpPr>
        <p:spPr bwMode="auto">
          <a:xfrm>
            <a:off x="4178985" y="810943"/>
            <a:ext cx="5704840" cy="5704840"/>
          </a:xfrm>
          <a:prstGeom prst="ellipse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de-DE"/>
          </a:p>
        </p:txBody>
      </p:sp>
      <p:sp>
        <p:nvSpPr>
          <p:cNvPr id="8" name="Ellipse 3"/>
          <p:cNvSpPr/>
          <p:nvPr/>
        </p:nvSpPr>
        <p:spPr bwMode="auto">
          <a:xfrm>
            <a:off x="4788828" y="563880"/>
            <a:ext cx="5704840" cy="5704840"/>
          </a:xfrm>
          <a:prstGeom prst="ellipse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de-DE"/>
          </a:p>
        </p:txBody>
      </p:sp>
      <p:sp>
        <p:nvSpPr>
          <p:cNvPr id="13" name="Ellipse 2"/>
          <p:cNvSpPr/>
          <p:nvPr/>
        </p:nvSpPr>
        <p:spPr bwMode="auto">
          <a:xfrm>
            <a:off x="6014135" y="500476"/>
            <a:ext cx="5704840" cy="5704840"/>
          </a:xfrm>
          <a:prstGeom prst="ellipse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de-DE"/>
          </a:p>
        </p:txBody>
      </p:sp>
      <p:sp>
        <p:nvSpPr>
          <p:cNvPr id="15" name="Ellipse 1"/>
          <p:cNvSpPr/>
          <p:nvPr/>
        </p:nvSpPr>
        <p:spPr bwMode="auto">
          <a:xfrm>
            <a:off x="5018991" y="1020001"/>
            <a:ext cx="5704840" cy="5704840"/>
          </a:xfrm>
          <a:prstGeom prst="ellipse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de-DE"/>
          </a:p>
        </p:txBody>
      </p:sp>
      <p:sp>
        <p:nvSpPr>
          <p:cNvPr id="16" name="Bildplatzhalter 1"/>
          <p:cNvSpPr>
            <a:spLocks noGrp="1" noChangeAspect="1"/>
          </p:cNvSpPr>
          <p:nvPr>
            <p:ph type="pic" sz="quarter" idx="11" hasCustomPrompt="1"/>
          </p:nvPr>
        </p:nvSpPr>
        <p:spPr bwMode="auto">
          <a:xfrm>
            <a:off x="6014135" y="1020001"/>
            <a:ext cx="3869690" cy="5143740"/>
          </a:xfrm>
          <a:custGeom>
            <a:avLst/>
            <a:gdLst>
              <a:gd name="connsiteX0" fmla="*/ 1857276 w 3869690"/>
              <a:gd name="connsiteY0" fmla="*/ 0 h 5143740"/>
              <a:gd name="connsiteX1" fmla="*/ 2117984 w 3869690"/>
              <a:gd name="connsiteY1" fmla="*/ 13165 h 5143740"/>
              <a:gd name="connsiteX2" fmla="*/ 2284982 w 3869690"/>
              <a:gd name="connsiteY2" fmla="*/ 87426 h 5143740"/>
              <a:gd name="connsiteX3" fmla="*/ 3869690 w 3869690"/>
              <a:gd name="connsiteY3" fmla="*/ 2643361 h 5143740"/>
              <a:gd name="connsiteX4" fmla="*/ 2612085 w 3869690"/>
              <a:gd name="connsiteY4" fmla="*/ 5008633 h 5143740"/>
              <a:gd name="connsiteX5" fmla="*/ 2393230 w 3869690"/>
              <a:gd name="connsiteY5" fmla="*/ 5141591 h 5143740"/>
              <a:gd name="connsiteX6" fmla="*/ 2384872 w 3869690"/>
              <a:gd name="connsiteY6" fmla="*/ 5143740 h 5143740"/>
              <a:gd name="connsiteX7" fmla="*/ 2384861 w 3869690"/>
              <a:gd name="connsiteY7" fmla="*/ 5143740 h 5143740"/>
              <a:gd name="connsiteX8" fmla="*/ 2277558 w 3869690"/>
              <a:gd name="connsiteY8" fmla="*/ 5127363 h 5143740"/>
              <a:gd name="connsiteX9" fmla="*/ 0 w 3869690"/>
              <a:gd name="connsiteY9" fmla="*/ 2332894 h 5143740"/>
              <a:gd name="connsiteX10" fmla="*/ 985724 w 3869690"/>
              <a:gd name="connsiteY10" fmla="*/ 176044 h 5143740"/>
              <a:gd name="connsiteX11" fmla="*/ 1060627 w 3869690"/>
              <a:gd name="connsiteY11" fmla="*/ 114978 h 5143740"/>
              <a:gd name="connsiteX12" fmla="*/ 1282414 w 3869690"/>
              <a:gd name="connsiteY12" fmla="*/ 57951 h 5143740"/>
              <a:gd name="connsiteX13" fmla="*/ 1857276 w 3869690"/>
              <a:gd name="connsiteY13" fmla="*/ 0 h 5143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869690" h="5143740" extrusionOk="0">
                <a:moveTo>
                  <a:pt x="1857276" y="0"/>
                </a:moveTo>
                <a:lnTo>
                  <a:pt x="2117984" y="13165"/>
                </a:lnTo>
                <a:lnTo>
                  <a:pt x="2284982" y="87426"/>
                </a:lnTo>
                <a:cubicBezTo>
                  <a:pt x="3224217" y="554172"/>
                  <a:pt x="3869690" y="1523387"/>
                  <a:pt x="3869690" y="2643361"/>
                </a:cubicBezTo>
                <a:cubicBezTo>
                  <a:pt x="3869690" y="3627954"/>
                  <a:pt x="3370834" y="4496032"/>
                  <a:pt x="2612085" y="5008633"/>
                </a:cubicBezTo>
                <a:lnTo>
                  <a:pt x="2393230" y="5141591"/>
                </a:lnTo>
                <a:lnTo>
                  <a:pt x="2384872" y="5143740"/>
                </a:lnTo>
                <a:lnTo>
                  <a:pt x="2384861" y="5143740"/>
                </a:lnTo>
                <a:lnTo>
                  <a:pt x="2277558" y="5127363"/>
                </a:lnTo>
                <a:cubicBezTo>
                  <a:pt x="977759" y="4861386"/>
                  <a:pt x="0" y="3711324"/>
                  <a:pt x="0" y="2332894"/>
                </a:cubicBezTo>
                <a:cubicBezTo>
                  <a:pt x="0" y="1471376"/>
                  <a:pt x="381937" y="699063"/>
                  <a:pt x="985724" y="176044"/>
                </a:cubicBezTo>
                <a:lnTo>
                  <a:pt x="1060627" y="114978"/>
                </a:lnTo>
                <a:lnTo>
                  <a:pt x="1282414" y="57951"/>
                </a:lnTo>
                <a:cubicBezTo>
                  <a:pt x="1468100" y="19954"/>
                  <a:pt x="1660358" y="0"/>
                  <a:pt x="1857276" y="0"/>
                </a:cubicBezTo>
                <a:close/>
              </a:path>
            </a:pathLst>
          </a:custGeom>
          <a:pattFill prst="pct5">
            <a:fgClr>
              <a:schemeClr val="accent2"/>
            </a:fgClr>
            <a:bgClr>
              <a:schemeClr val="bg1"/>
            </a:bgClr>
          </a:pattFill>
          <a:ln>
            <a:noFill/>
          </a:ln>
        </p:spPr>
        <p:txBody>
          <a:bodyPr wrap="square" anchor="ctr" anchorCtr="1">
            <a:noAutofit/>
          </a:bodyPr>
          <a:lstStyle>
            <a:lvl1pPr>
              <a:defRPr>
                <a:ln>
                  <a:noFill/>
                </a:ln>
              </a:defRPr>
            </a:lvl1pPr>
          </a:lstStyle>
          <a:p>
            <a:pPr>
              <a:defRPr/>
            </a:pPr>
            <a:r>
              <a:rPr lang="de-DE"/>
              <a:t>Hier Bild einfügen</a:t>
            </a:r>
            <a:endParaRPr/>
          </a:p>
        </p:txBody>
      </p:sp>
      <p:sp>
        <p:nvSpPr>
          <p:cNvPr id="11" name="Titelplatzhalter 8"/>
          <p:cNvSpPr>
            <a:spLocks noGrp="1"/>
          </p:cNvSpPr>
          <p:nvPr>
            <p:ph type="title" hasCustomPrompt="1"/>
          </p:nvPr>
        </p:nvSpPr>
        <p:spPr bwMode="auto">
          <a:xfrm>
            <a:off x="391161" y="3429000"/>
            <a:ext cx="5704840" cy="697004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vert="horz" wrap="square" lIns="360000" tIns="180000" rIns="180000" bIns="180000" rtlCol="0" anchor="b" anchorCtr="0">
            <a:spAutoFit/>
          </a:bodyPr>
          <a:lstStyle>
            <a:lvl1pPr>
              <a:defRPr lang="de-DE">
                <a:latin typeface="+mj-lt"/>
              </a:defRPr>
            </a:lvl1pPr>
          </a:lstStyle>
          <a:p>
            <a:pPr>
              <a:defRPr/>
            </a:pPr>
            <a:r>
              <a:rPr lang="de-DE"/>
              <a:t>Vortragstitel</a:t>
            </a:r>
            <a:endParaRPr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391161" y="4129200"/>
            <a:ext cx="5704840" cy="1081233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 lIns="360000" tIns="180000" rIns="180000" bIns="270000" anchor="t" anchorCtr="0">
            <a:spAutoFit/>
          </a:bodyPr>
          <a:lstStyle>
            <a:lvl1pPr>
              <a:defRPr lang="de-DE">
                <a:latin typeface="+mn-lt"/>
              </a:defRPr>
            </a:lvl1pPr>
          </a:lstStyle>
          <a:p>
            <a:pPr lvl="0">
              <a:defRPr/>
            </a:pPr>
            <a:r>
              <a:rPr lang="de-DE"/>
              <a:t>Untertitel oder Vortragender</a:t>
            </a:r>
            <a:endParaRPr/>
          </a:p>
          <a:p>
            <a:pPr lvl="0">
              <a:defRPr/>
            </a:pPr>
            <a:r>
              <a:rPr lang="de-DE"/>
              <a:t>Datum</a:t>
            </a:r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Bild links und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2" name="Gruppieren 1"/>
          <p:cNvGrpSpPr/>
          <p:nvPr/>
        </p:nvGrpSpPr>
        <p:grpSpPr bwMode="auto">
          <a:xfrm>
            <a:off x="360405" y="500476"/>
            <a:ext cx="7539990" cy="6224366"/>
            <a:chOff x="360405" y="500476"/>
            <a:chExt cx="7539990" cy="6224366"/>
          </a:xfrm>
        </p:grpSpPr>
        <p:sp>
          <p:nvSpPr>
            <p:cNvPr id="14" name="Ellipse 8"/>
            <p:cNvSpPr/>
            <p:nvPr/>
          </p:nvSpPr>
          <p:spPr bwMode="auto">
            <a:xfrm>
              <a:off x="360405" y="810943"/>
              <a:ext cx="5704840" cy="5704840"/>
            </a:xfrm>
            <a:prstGeom prst="ellipse">
              <a:avLst/>
            </a:prstGeom>
            <a:solidFill>
              <a:srgbClr val="FFFFFF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15" name="Ellipse 7"/>
            <p:cNvSpPr/>
            <p:nvPr/>
          </p:nvSpPr>
          <p:spPr bwMode="auto">
            <a:xfrm>
              <a:off x="970248" y="563880"/>
              <a:ext cx="5704840" cy="5704840"/>
            </a:xfrm>
            <a:prstGeom prst="ellipse">
              <a:avLst/>
            </a:prstGeom>
            <a:solidFill>
              <a:srgbClr val="FFFFFF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16" name="Ellipse 6"/>
            <p:cNvSpPr/>
            <p:nvPr/>
          </p:nvSpPr>
          <p:spPr bwMode="auto">
            <a:xfrm>
              <a:off x="2195555" y="500476"/>
              <a:ext cx="5704840" cy="5704840"/>
            </a:xfrm>
            <a:prstGeom prst="ellipse">
              <a:avLst/>
            </a:prstGeom>
            <a:solidFill>
              <a:srgbClr val="FFFFFF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17" name="Ellipse 5"/>
            <p:cNvSpPr/>
            <p:nvPr/>
          </p:nvSpPr>
          <p:spPr bwMode="auto">
            <a:xfrm>
              <a:off x="1200411" y="1020001"/>
              <a:ext cx="5704840" cy="5704840"/>
            </a:xfrm>
            <a:prstGeom prst="ellipse">
              <a:avLst/>
            </a:prstGeom>
            <a:solidFill>
              <a:srgbClr val="FFFFFF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defRPr/>
              </a:pPr>
              <a:endParaRPr lang="de-DE"/>
            </a:p>
          </p:txBody>
        </p:sp>
      </p:grpSp>
      <p:sp>
        <p:nvSpPr>
          <p:cNvPr id="18" name="Bildplatzhalter 2"/>
          <p:cNvSpPr>
            <a:spLocks noGrp="1" noChangeAspect="1"/>
          </p:cNvSpPr>
          <p:nvPr>
            <p:ph type="pic" sz="quarter" idx="11" hasCustomPrompt="1"/>
          </p:nvPr>
        </p:nvSpPr>
        <p:spPr bwMode="auto">
          <a:xfrm>
            <a:off x="2195555" y="1020001"/>
            <a:ext cx="3869690" cy="5143740"/>
          </a:xfrm>
          <a:custGeom>
            <a:avLst/>
            <a:gdLst>
              <a:gd name="connsiteX0" fmla="*/ 1857276 w 3869690"/>
              <a:gd name="connsiteY0" fmla="*/ 0 h 5143740"/>
              <a:gd name="connsiteX1" fmla="*/ 2117984 w 3869690"/>
              <a:gd name="connsiteY1" fmla="*/ 13165 h 5143740"/>
              <a:gd name="connsiteX2" fmla="*/ 2284982 w 3869690"/>
              <a:gd name="connsiteY2" fmla="*/ 87426 h 5143740"/>
              <a:gd name="connsiteX3" fmla="*/ 3869690 w 3869690"/>
              <a:gd name="connsiteY3" fmla="*/ 2643361 h 5143740"/>
              <a:gd name="connsiteX4" fmla="*/ 2612085 w 3869690"/>
              <a:gd name="connsiteY4" fmla="*/ 5008633 h 5143740"/>
              <a:gd name="connsiteX5" fmla="*/ 2393230 w 3869690"/>
              <a:gd name="connsiteY5" fmla="*/ 5141591 h 5143740"/>
              <a:gd name="connsiteX6" fmla="*/ 2384872 w 3869690"/>
              <a:gd name="connsiteY6" fmla="*/ 5143740 h 5143740"/>
              <a:gd name="connsiteX7" fmla="*/ 2384861 w 3869690"/>
              <a:gd name="connsiteY7" fmla="*/ 5143740 h 5143740"/>
              <a:gd name="connsiteX8" fmla="*/ 2277558 w 3869690"/>
              <a:gd name="connsiteY8" fmla="*/ 5127363 h 5143740"/>
              <a:gd name="connsiteX9" fmla="*/ 0 w 3869690"/>
              <a:gd name="connsiteY9" fmla="*/ 2332894 h 5143740"/>
              <a:gd name="connsiteX10" fmla="*/ 985724 w 3869690"/>
              <a:gd name="connsiteY10" fmla="*/ 176044 h 5143740"/>
              <a:gd name="connsiteX11" fmla="*/ 1060627 w 3869690"/>
              <a:gd name="connsiteY11" fmla="*/ 114978 h 5143740"/>
              <a:gd name="connsiteX12" fmla="*/ 1282414 w 3869690"/>
              <a:gd name="connsiteY12" fmla="*/ 57951 h 5143740"/>
              <a:gd name="connsiteX13" fmla="*/ 1857276 w 3869690"/>
              <a:gd name="connsiteY13" fmla="*/ 0 h 5143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869690" h="5143740" extrusionOk="0">
                <a:moveTo>
                  <a:pt x="1857276" y="0"/>
                </a:moveTo>
                <a:lnTo>
                  <a:pt x="2117984" y="13165"/>
                </a:lnTo>
                <a:lnTo>
                  <a:pt x="2284982" y="87426"/>
                </a:lnTo>
                <a:cubicBezTo>
                  <a:pt x="3224217" y="554172"/>
                  <a:pt x="3869690" y="1523387"/>
                  <a:pt x="3869690" y="2643361"/>
                </a:cubicBezTo>
                <a:cubicBezTo>
                  <a:pt x="3869690" y="3627954"/>
                  <a:pt x="3370834" y="4496032"/>
                  <a:pt x="2612085" y="5008633"/>
                </a:cubicBezTo>
                <a:lnTo>
                  <a:pt x="2393230" y="5141591"/>
                </a:lnTo>
                <a:lnTo>
                  <a:pt x="2384872" y="5143740"/>
                </a:lnTo>
                <a:lnTo>
                  <a:pt x="2384861" y="5143740"/>
                </a:lnTo>
                <a:lnTo>
                  <a:pt x="2277558" y="5127363"/>
                </a:lnTo>
                <a:cubicBezTo>
                  <a:pt x="977759" y="4861386"/>
                  <a:pt x="0" y="3711324"/>
                  <a:pt x="0" y="2332894"/>
                </a:cubicBezTo>
                <a:cubicBezTo>
                  <a:pt x="0" y="1471376"/>
                  <a:pt x="381937" y="699063"/>
                  <a:pt x="985724" y="176044"/>
                </a:cubicBezTo>
                <a:lnTo>
                  <a:pt x="1060627" y="114978"/>
                </a:lnTo>
                <a:lnTo>
                  <a:pt x="1282414" y="57951"/>
                </a:lnTo>
                <a:cubicBezTo>
                  <a:pt x="1468100" y="19954"/>
                  <a:pt x="1660358" y="0"/>
                  <a:pt x="1857276" y="0"/>
                </a:cubicBezTo>
                <a:close/>
              </a:path>
            </a:pathLst>
          </a:custGeom>
          <a:pattFill prst="pct5">
            <a:fgClr>
              <a:schemeClr val="accent2"/>
            </a:fgClr>
            <a:bgClr>
              <a:schemeClr val="bg1"/>
            </a:bgClr>
          </a:pattFill>
          <a:ln>
            <a:noFill/>
          </a:ln>
        </p:spPr>
        <p:txBody>
          <a:bodyPr wrap="square" anchor="ctr" anchorCtr="1">
            <a:noAutofit/>
          </a:bodyPr>
          <a:lstStyle>
            <a:lvl1pPr>
              <a:defRPr>
                <a:ln>
                  <a:noFill/>
                </a:ln>
              </a:defRPr>
            </a:lvl1pPr>
          </a:lstStyle>
          <a:p>
            <a:pPr>
              <a:defRPr/>
            </a:pPr>
            <a:r>
              <a:rPr lang="de-DE"/>
              <a:t>Hier Bild einfügen</a:t>
            </a:r>
            <a:endParaRPr/>
          </a:p>
        </p:txBody>
      </p:sp>
      <p:sp>
        <p:nvSpPr>
          <p:cNvPr id="51" name="Titelplatzhalter 8"/>
          <p:cNvSpPr>
            <a:spLocks noGrp="1"/>
          </p:cNvSpPr>
          <p:nvPr>
            <p:ph type="title" hasCustomPrompt="1"/>
          </p:nvPr>
        </p:nvSpPr>
        <p:spPr bwMode="auto">
          <a:xfrm>
            <a:off x="6095998" y="1335600"/>
            <a:ext cx="5734575" cy="641412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vert="horz" wrap="square" lIns="360000" tIns="180000" rIns="180000" bIns="180000" rtlCol="0" anchor="b" anchorCtr="0">
            <a:spAutoFit/>
          </a:bodyPr>
          <a:lstStyle>
            <a:lvl1pPr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pPr>
              <a:defRPr/>
            </a:pPr>
            <a:r>
              <a:rPr lang="de-DE"/>
              <a:t>Überschrift</a:t>
            </a:r>
            <a:endParaRPr/>
          </a:p>
        </p:txBody>
      </p:sp>
      <p:sp>
        <p:nvSpPr>
          <p:cNvPr id="52" name="Textplatzhalter 2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6095999" y="1976400"/>
            <a:ext cx="5734574" cy="703694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wrap="square" lIns="360000" tIns="180000" rIns="180000" bIns="270000" anchor="t" anchorCtr="0">
            <a:spAutoFit/>
          </a:bodyPr>
          <a:lstStyle>
            <a:lvl1pPr>
              <a:defRPr>
                <a:latin typeface="+mn-lt"/>
              </a:defRPr>
            </a:lvl1pPr>
          </a:lstStyle>
          <a:p>
            <a:pPr lvl="0">
              <a:defRPr/>
            </a:pPr>
            <a:r>
              <a:rPr lang="de-DE"/>
              <a:t>Text</a:t>
            </a:r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Bild rechts und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2" name="Gruppieren 1"/>
          <p:cNvGrpSpPr/>
          <p:nvPr/>
        </p:nvGrpSpPr>
        <p:grpSpPr bwMode="auto">
          <a:xfrm>
            <a:off x="4178985" y="450309"/>
            <a:ext cx="7539990" cy="6224366"/>
            <a:chOff x="4178985" y="450309"/>
            <a:chExt cx="7539990" cy="6224366"/>
          </a:xfrm>
        </p:grpSpPr>
        <p:sp>
          <p:nvSpPr>
            <p:cNvPr id="53" name="Ellipse 12"/>
            <p:cNvSpPr/>
            <p:nvPr/>
          </p:nvSpPr>
          <p:spPr bwMode="auto">
            <a:xfrm>
              <a:off x="4178985" y="760776"/>
              <a:ext cx="5704840" cy="5704840"/>
            </a:xfrm>
            <a:prstGeom prst="ellipse">
              <a:avLst/>
            </a:prstGeom>
            <a:solidFill>
              <a:srgbClr val="FFFFFF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54" name="Ellipse 11"/>
            <p:cNvSpPr/>
            <p:nvPr/>
          </p:nvSpPr>
          <p:spPr bwMode="auto">
            <a:xfrm>
              <a:off x="4788828" y="513713"/>
              <a:ext cx="5704840" cy="5704840"/>
            </a:xfrm>
            <a:prstGeom prst="ellipse">
              <a:avLst/>
            </a:prstGeom>
            <a:solidFill>
              <a:srgbClr val="FFFFFF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55" name="Ellipse 10"/>
            <p:cNvSpPr/>
            <p:nvPr/>
          </p:nvSpPr>
          <p:spPr bwMode="auto">
            <a:xfrm>
              <a:off x="6014135" y="450309"/>
              <a:ext cx="5704840" cy="5704840"/>
            </a:xfrm>
            <a:prstGeom prst="ellipse">
              <a:avLst/>
            </a:prstGeom>
            <a:solidFill>
              <a:srgbClr val="FFFFFF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56" name="Ellipse 9"/>
            <p:cNvSpPr/>
            <p:nvPr/>
          </p:nvSpPr>
          <p:spPr bwMode="auto">
            <a:xfrm>
              <a:off x="5018991" y="969835"/>
              <a:ext cx="5704840" cy="5704840"/>
            </a:xfrm>
            <a:prstGeom prst="ellipse">
              <a:avLst/>
            </a:prstGeom>
            <a:solidFill>
              <a:srgbClr val="FFFFFF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defRPr/>
              </a:pPr>
              <a:endParaRPr lang="de-DE"/>
            </a:p>
          </p:txBody>
        </p:sp>
      </p:grpSp>
      <p:sp>
        <p:nvSpPr>
          <p:cNvPr id="57" name="Bildplatzhalter 3"/>
          <p:cNvSpPr>
            <a:spLocks noGrp="1" noChangeAspect="1"/>
          </p:cNvSpPr>
          <p:nvPr>
            <p:ph type="pic" sz="quarter" idx="13" hasCustomPrompt="1"/>
          </p:nvPr>
        </p:nvSpPr>
        <p:spPr bwMode="auto">
          <a:xfrm>
            <a:off x="6014135" y="969835"/>
            <a:ext cx="3869690" cy="5143740"/>
          </a:xfrm>
          <a:custGeom>
            <a:avLst/>
            <a:gdLst>
              <a:gd name="connsiteX0" fmla="*/ 1857276 w 3869690"/>
              <a:gd name="connsiteY0" fmla="*/ 0 h 5143740"/>
              <a:gd name="connsiteX1" fmla="*/ 2117984 w 3869690"/>
              <a:gd name="connsiteY1" fmla="*/ 13165 h 5143740"/>
              <a:gd name="connsiteX2" fmla="*/ 2284982 w 3869690"/>
              <a:gd name="connsiteY2" fmla="*/ 87426 h 5143740"/>
              <a:gd name="connsiteX3" fmla="*/ 3869690 w 3869690"/>
              <a:gd name="connsiteY3" fmla="*/ 2643361 h 5143740"/>
              <a:gd name="connsiteX4" fmla="*/ 2612085 w 3869690"/>
              <a:gd name="connsiteY4" fmla="*/ 5008633 h 5143740"/>
              <a:gd name="connsiteX5" fmla="*/ 2393230 w 3869690"/>
              <a:gd name="connsiteY5" fmla="*/ 5141591 h 5143740"/>
              <a:gd name="connsiteX6" fmla="*/ 2384872 w 3869690"/>
              <a:gd name="connsiteY6" fmla="*/ 5143740 h 5143740"/>
              <a:gd name="connsiteX7" fmla="*/ 2384861 w 3869690"/>
              <a:gd name="connsiteY7" fmla="*/ 5143740 h 5143740"/>
              <a:gd name="connsiteX8" fmla="*/ 2277558 w 3869690"/>
              <a:gd name="connsiteY8" fmla="*/ 5127363 h 5143740"/>
              <a:gd name="connsiteX9" fmla="*/ 0 w 3869690"/>
              <a:gd name="connsiteY9" fmla="*/ 2332894 h 5143740"/>
              <a:gd name="connsiteX10" fmla="*/ 985724 w 3869690"/>
              <a:gd name="connsiteY10" fmla="*/ 176044 h 5143740"/>
              <a:gd name="connsiteX11" fmla="*/ 1060627 w 3869690"/>
              <a:gd name="connsiteY11" fmla="*/ 114978 h 5143740"/>
              <a:gd name="connsiteX12" fmla="*/ 1282414 w 3869690"/>
              <a:gd name="connsiteY12" fmla="*/ 57951 h 5143740"/>
              <a:gd name="connsiteX13" fmla="*/ 1857276 w 3869690"/>
              <a:gd name="connsiteY13" fmla="*/ 0 h 5143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869690" h="5143740" extrusionOk="0">
                <a:moveTo>
                  <a:pt x="1857276" y="0"/>
                </a:moveTo>
                <a:lnTo>
                  <a:pt x="2117984" y="13165"/>
                </a:lnTo>
                <a:lnTo>
                  <a:pt x="2284982" y="87426"/>
                </a:lnTo>
                <a:cubicBezTo>
                  <a:pt x="3224217" y="554172"/>
                  <a:pt x="3869690" y="1523387"/>
                  <a:pt x="3869690" y="2643361"/>
                </a:cubicBezTo>
                <a:cubicBezTo>
                  <a:pt x="3869690" y="3627954"/>
                  <a:pt x="3370834" y="4496032"/>
                  <a:pt x="2612085" y="5008633"/>
                </a:cubicBezTo>
                <a:lnTo>
                  <a:pt x="2393230" y="5141591"/>
                </a:lnTo>
                <a:lnTo>
                  <a:pt x="2384872" y="5143740"/>
                </a:lnTo>
                <a:lnTo>
                  <a:pt x="2384861" y="5143740"/>
                </a:lnTo>
                <a:lnTo>
                  <a:pt x="2277558" y="5127363"/>
                </a:lnTo>
                <a:cubicBezTo>
                  <a:pt x="977759" y="4861386"/>
                  <a:pt x="0" y="3711324"/>
                  <a:pt x="0" y="2332894"/>
                </a:cubicBezTo>
                <a:cubicBezTo>
                  <a:pt x="0" y="1471376"/>
                  <a:pt x="381937" y="699063"/>
                  <a:pt x="985724" y="176044"/>
                </a:cubicBezTo>
                <a:lnTo>
                  <a:pt x="1060627" y="114978"/>
                </a:lnTo>
                <a:lnTo>
                  <a:pt x="1282414" y="57951"/>
                </a:lnTo>
                <a:cubicBezTo>
                  <a:pt x="1468100" y="19954"/>
                  <a:pt x="1660358" y="0"/>
                  <a:pt x="1857276" y="0"/>
                </a:cubicBezTo>
                <a:close/>
              </a:path>
            </a:pathLst>
          </a:custGeom>
          <a:pattFill prst="pct5">
            <a:fgClr>
              <a:schemeClr val="accent2"/>
            </a:fgClr>
            <a:bgClr>
              <a:schemeClr val="bg1"/>
            </a:bgClr>
          </a:pattFill>
          <a:ln>
            <a:noFill/>
          </a:ln>
        </p:spPr>
        <p:txBody>
          <a:bodyPr wrap="square" anchor="ctr" anchorCtr="1">
            <a:noAutofit/>
          </a:bodyPr>
          <a:lstStyle>
            <a:lvl1pPr>
              <a:defRPr>
                <a:ln>
                  <a:noFill/>
                </a:ln>
              </a:defRPr>
            </a:lvl1pPr>
          </a:lstStyle>
          <a:p>
            <a:pPr>
              <a:defRPr/>
            </a:pPr>
            <a:r>
              <a:rPr lang="de-DE"/>
              <a:t>Hier Bild einfügen</a:t>
            </a:r>
            <a:endParaRPr/>
          </a:p>
        </p:txBody>
      </p:sp>
      <p:sp>
        <p:nvSpPr>
          <p:cNvPr id="59" name="Textplatzhalter 2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390795" y="1977015"/>
            <a:ext cx="5707960" cy="703694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wrap="square" lIns="360000" tIns="180000" rIns="180000" bIns="270000" anchor="t" anchorCtr="0">
            <a:spAutoFit/>
          </a:bodyPr>
          <a:lstStyle>
            <a:lvl1pPr>
              <a:defRPr>
                <a:latin typeface="+mn-lt"/>
              </a:defRPr>
            </a:lvl1pPr>
          </a:lstStyle>
          <a:p>
            <a:pPr lvl="0">
              <a:defRPr/>
            </a:pPr>
            <a:r>
              <a:rPr lang="de-DE"/>
              <a:t>Text</a:t>
            </a:r>
            <a:endParaRPr/>
          </a:p>
        </p:txBody>
      </p:sp>
      <p:sp>
        <p:nvSpPr>
          <p:cNvPr id="60" name="Titelplatzhalter 8"/>
          <p:cNvSpPr>
            <a:spLocks noGrp="1"/>
          </p:cNvSpPr>
          <p:nvPr>
            <p:ph type="title" hasCustomPrompt="1"/>
          </p:nvPr>
        </p:nvSpPr>
        <p:spPr bwMode="auto">
          <a:xfrm>
            <a:off x="392537" y="1335603"/>
            <a:ext cx="5704840" cy="641412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vert="horz" wrap="square" lIns="360000" tIns="180000" rIns="180000" bIns="180000" rtlCol="0" anchor="b" anchorCtr="0">
            <a:spAutoFit/>
          </a:bodyPr>
          <a:lstStyle>
            <a:lvl1pPr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pPr>
              <a:defRPr/>
            </a:pPr>
            <a:r>
              <a:rPr lang="de-DE"/>
              <a:t>Überschrift</a:t>
            </a:r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Zwei Bilder mit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2" name="Bildplatzhalter 5"/>
          <p:cNvSpPr>
            <a:spLocks noGrp="1"/>
          </p:cNvSpPr>
          <p:nvPr>
            <p:ph type="pic" sz="quarter" idx="20" hasCustomPrompt="1"/>
          </p:nvPr>
        </p:nvSpPr>
        <p:spPr bwMode="auto">
          <a:xfrm>
            <a:off x="360001" y="1081564"/>
            <a:ext cx="5554800" cy="3731872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 lIns="0" tIns="0" rIns="0" bIns="0" anchor="ctr" anchorCtr="1"/>
          <a:lstStyle>
            <a:lvl1pPr>
              <a:defRPr lang="de-DE"/>
            </a:lvl1pPr>
          </a:lstStyle>
          <a:p>
            <a:pPr>
              <a:defRPr/>
            </a:pPr>
            <a:r>
              <a:rPr lang="de-DE"/>
              <a:t>Hier Bild einfügen</a:t>
            </a:r>
            <a:endParaRPr/>
          </a:p>
        </p:txBody>
      </p:sp>
      <p:sp>
        <p:nvSpPr>
          <p:cNvPr id="20" name="Bildplatzhalter 4"/>
          <p:cNvSpPr>
            <a:spLocks noGrp="1"/>
          </p:cNvSpPr>
          <p:nvPr>
            <p:ph type="pic" sz="quarter" idx="21" hasCustomPrompt="1"/>
          </p:nvPr>
        </p:nvSpPr>
        <p:spPr bwMode="auto">
          <a:xfrm>
            <a:off x="6277202" y="1081564"/>
            <a:ext cx="5554800" cy="3731872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 lIns="0" tIns="0" rIns="0" bIns="0" anchor="ctr" anchorCtr="1"/>
          <a:lstStyle>
            <a:lvl1pPr>
              <a:defRPr lang="de-DE"/>
            </a:lvl1pPr>
          </a:lstStyle>
          <a:p>
            <a:pPr>
              <a:defRPr/>
            </a:pPr>
            <a:r>
              <a:rPr lang="de-DE"/>
              <a:t>Hier Bild einfügen</a:t>
            </a:r>
            <a:endParaRPr/>
          </a:p>
        </p:txBody>
      </p:sp>
      <p:sp>
        <p:nvSpPr>
          <p:cNvPr id="50" name="Textplatzhalter 2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360000" y="4813436"/>
            <a:ext cx="5554797" cy="1684564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lIns="180000" tIns="180000" rIns="180000" bIns="270000">
            <a:normAutofit/>
          </a:bodyPr>
          <a:lstStyle>
            <a:lvl1pPr>
              <a:defRPr>
                <a:latin typeface="+mn-lt"/>
              </a:defRPr>
            </a:lvl1pPr>
          </a:lstStyle>
          <a:p>
            <a:pPr lvl="0">
              <a:defRPr/>
            </a:pPr>
            <a:r>
              <a:rPr lang="de-DE"/>
              <a:t>Text 1</a:t>
            </a:r>
            <a:endParaRPr/>
          </a:p>
        </p:txBody>
      </p:sp>
      <p:sp>
        <p:nvSpPr>
          <p:cNvPr id="21" name="Textplatzhalter 2"/>
          <p:cNvSpPr>
            <a:spLocks noGrp="1"/>
          </p:cNvSpPr>
          <p:nvPr>
            <p:ph type="body" sz="quarter" idx="22" hasCustomPrompt="1"/>
          </p:nvPr>
        </p:nvSpPr>
        <p:spPr bwMode="auto">
          <a:xfrm>
            <a:off x="6277201" y="4813436"/>
            <a:ext cx="5554797" cy="1684564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lIns="180000" tIns="180000" rIns="180000" bIns="270000">
            <a:normAutofit/>
          </a:bodyPr>
          <a:lstStyle>
            <a:lvl1pPr>
              <a:defRPr>
                <a:latin typeface="+mn-lt"/>
              </a:defRPr>
            </a:lvl1pPr>
          </a:lstStyle>
          <a:p>
            <a:pPr lvl="0">
              <a:defRPr/>
            </a:pPr>
            <a:r>
              <a:rPr lang="de-DE"/>
              <a:t>Text 2</a:t>
            </a:r>
            <a:endParaRPr/>
          </a:p>
        </p:txBody>
      </p:sp>
      <p:sp>
        <p:nvSpPr>
          <p:cNvPr id="23" name="Titelplatzhalter 8"/>
          <p:cNvSpPr>
            <a:spLocks noGrp="1"/>
          </p:cNvSpPr>
          <p:nvPr>
            <p:ph type="title" hasCustomPrompt="1"/>
          </p:nvPr>
        </p:nvSpPr>
        <p:spPr bwMode="auto">
          <a:xfrm>
            <a:off x="540975" y="4107828"/>
            <a:ext cx="2733192" cy="523875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vert="horz" wrap="square" lIns="72000" tIns="72000" rIns="72000" bIns="72000" rtlCol="0" anchor="b" anchorCtr="0">
            <a:normAutofit/>
          </a:bodyPr>
          <a:lstStyle>
            <a:lvl1pPr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pPr>
              <a:defRPr/>
            </a:pPr>
            <a:r>
              <a:rPr lang="de-DE"/>
              <a:t>Überschrift 1</a:t>
            </a:r>
            <a:endParaRPr/>
          </a:p>
        </p:txBody>
      </p:sp>
      <p:sp>
        <p:nvSpPr>
          <p:cNvPr id="24" name="Titelplatzhalter 8"/>
          <p:cNvSpPr txBox="1"/>
          <p:nvPr/>
        </p:nvSpPr>
        <p:spPr bwMode="auto">
          <a:xfrm>
            <a:off x="6458176" y="4107828"/>
            <a:ext cx="2733192" cy="523875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vert="horz" wrap="square" lIns="72000" tIns="72000" rIns="72000" bIns="72000" rtlCol="0" anchor="b" anchorCtr="0">
            <a:norm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Zapf Humanist 601 Ultra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de-DE">
                <a:latin typeface="+mj-lt"/>
              </a:rPr>
              <a:t>Überschrift 2</a:t>
            </a:r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_Zwei Bilder mit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2" name="Bildplatzhalter 5"/>
          <p:cNvSpPr>
            <a:spLocks noGrp="1"/>
          </p:cNvSpPr>
          <p:nvPr>
            <p:ph type="pic" sz="quarter" idx="20" hasCustomPrompt="1"/>
          </p:nvPr>
        </p:nvSpPr>
        <p:spPr bwMode="auto">
          <a:xfrm>
            <a:off x="360001" y="1081564"/>
            <a:ext cx="5554800" cy="3731872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 lIns="0" tIns="0" rIns="0" bIns="0" anchor="ctr" anchorCtr="1"/>
          <a:lstStyle>
            <a:lvl1pPr>
              <a:defRPr lang="de-DE"/>
            </a:lvl1pPr>
          </a:lstStyle>
          <a:p>
            <a:pPr>
              <a:defRPr/>
            </a:pPr>
            <a:r>
              <a:rPr lang="de-DE"/>
              <a:t>Hier Bild einfügen</a:t>
            </a:r>
            <a:endParaRPr/>
          </a:p>
        </p:txBody>
      </p:sp>
      <p:sp>
        <p:nvSpPr>
          <p:cNvPr id="50" name="Textplatzhalter 2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360000" y="4813436"/>
            <a:ext cx="5554797" cy="1684564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lIns="180000" tIns="180000" rIns="180000" bIns="270000">
            <a:normAutofit/>
          </a:bodyPr>
          <a:lstStyle>
            <a:lvl1pPr>
              <a:defRPr>
                <a:latin typeface="+mn-lt"/>
              </a:defRPr>
            </a:lvl1pPr>
          </a:lstStyle>
          <a:p>
            <a:pPr lvl="0">
              <a:defRPr/>
            </a:pPr>
            <a:r>
              <a:rPr lang="de-DE"/>
              <a:t>Text 1</a:t>
            </a:r>
            <a:endParaRPr/>
          </a:p>
        </p:txBody>
      </p:sp>
      <p:sp>
        <p:nvSpPr>
          <p:cNvPr id="21" name="Textplatzhalter 2"/>
          <p:cNvSpPr>
            <a:spLocks noGrp="1"/>
          </p:cNvSpPr>
          <p:nvPr>
            <p:ph type="body" sz="quarter" idx="22" hasCustomPrompt="1"/>
          </p:nvPr>
        </p:nvSpPr>
        <p:spPr bwMode="auto">
          <a:xfrm>
            <a:off x="6277201" y="1081564"/>
            <a:ext cx="5554797" cy="5416436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lIns="180000" tIns="180000" rIns="180000" bIns="270000">
            <a:normAutofit/>
          </a:bodyPr>
          <a:lstStyle>
            <a:lvl1pPr>
              <a:defRPr/>
            </a:lvl1pPr>
          </a:lstStyle>
          <a:p>
            <a:pPr lvl="0">
              <a:defRPr/>
            </a:pPr>
            <a:r>
              <a:rPr lang="de-DE"/>
              <a:t>Text 2</a:t>
            </a:r>
            <a:endParaRPr/>
          </a:p>
        </p:txBody>
      </p:sp>
      <p:sp>
        <p:nvSpPr>
          <p:cNvPr id="23" name="Titelplatzhalter 8"/>
          <p:cNvSpPr>
            <a:spLocks noGrp="1"/>
          </p:cNvSpPr>
          <p:nvPr>
            <p:ph type="title" hasCustomPrompt="1"/>
          </p:nvPr>
        </p:nvSpPr>
        <p:spPr bwMode="auto">
          <a:xfrm>
            <a:off x="540975" y="4107828"/>
            <a:ext cx="2733192" cy="523875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vert="horz" wrap="square" lIns="72000" tIns="72000" rIns="72000" bIns="72000" rtlCol="0" anchor="b" anchorCtr="0">
            <a:normAutofit/>
          </a:bodyPr>
          <a:lstStyle>
            <a:lvl1pPr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pPr>
              <a:defRPr/>
            </a:pPr>
            <a:r>
              <a:rPr lang="de-DE"/>
              <a:t>Überschrift 1</a:t>
            </a:r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ext rechts ohne Bild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Titelplatzhalter 8"/>
          <p:cNvSpPr>
            <a:spLocks noGrp="1"/>
          </p:cNvSpPr>
          <p:nvPr>
            <p:ph type="title" hasCustomPrompt="1"/>
          </p:nvPr>
        </p:nvSpPr>
        <p:spPr bwMode="auto">
          <a:xfrm>
            <a:off x="6095998" y="1342530"/>
            <a:ext cx="5734575" cy="641412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vert="horz" wrap="square" lIns="360000" tIns="180000" rIns="180000" bIns="180000" rtlCol="0" anchor="b" anchorCtr="0">
            <a:spAutoFit/>
          </a:bodyPr>
          <a:lstStyle>
            <a:lvl1pPr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pPr>
              <a:defRPr/>
            </a:pPr>
            <a:r>
              <a:rPr lang="de-DE"/>
              <a:t>Überschrift</a:t>
            </a:r>
            <a:endParaRPr/>
          </a:p>
        </p:txBody>
      </p:sp>
      <p:sp>
        <p:nvSpPr>
          <p:cNvPr id="6" name="Textplatzhalter 2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6095999" y="1983600"/>
            <a:ext cx="5734574" cy="703694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wrap="square" lIns="360000" tIns="180000" rIns="180000" bIns="270000" anchor="t" anchorCtr="0">
            <a:spAutoFit/>
          </a:bodyPr>
          <a:lstStyle>
            <a:lvl1pPr>
              <a:defRPr>
                <a:latin typeface="+mn-lt"/>
              </a:defRPr>
            </a:lvl1pPr>
          </a:lstStyle>
          <a:p>
            <a:pPr lvl="0">
              <a:defRPr/>
            </a:pPr>
            <a:r>
              <a:rPr lang="de-DE"/>
              <a:t>Text</a:t>
            </a:r>
            <a:endParaRPr/>
          </a:p>
        </p:txBody>
      </p:sp>
      <p:sp>
        <p:nvSpPr>
          <p:cNvPr id="4" name="Bildplatzhalter 2"/>
          <p:cNvSpPr>
            <a:spLocks noGrp="1"/>
          </p:cNvSpPr>
          <p:nvPr>
            <p:ph type="pic" sz="quarter" idx="13"/>
          </p:nvPr>
        </p:nvSpPr>
        <p:spPr bwMode="auto">
          <a:xfrm>
            <a:off x="361427" y="1342530"/>
            <a:ext cx="3515390" cy="3927475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/>
          <a:p>
            <a:pPr>
              <a:defRPr/>
            </a:pPr>
            <a:r>
              <a:rPr lang="de-DE"/>
              <a:t>Bild durch Klicken auf Symbol hinzufügen</a:t>
            </a:r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ext links ohne Bild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Textplatzhalter 2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361426" y="1977015"/>
            <a:ext cx="5734574" cy="703694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wrap="square" lIns="360000" tIns="180000" rIns="180000" bIns="270000" anchor="t" anchorCtr="0">
            <a:spAutoFit/>
          </a:bodyPr>
          <a:lstStyle>
            <a:lvl1pPr>
              <a:defRPr>
                <a:latin typeface="+mn-lt"/>
              </a:defRPr>
            </a:lvl1pPr>
          </a:lstStyle>
          <a:p>
            <a:pPr lvl="0">
              <a:defRPr/>
            </a:pPr>
            <a:r>
              <a:rPr lang="de-DE"/>
              <a:t>Text</a:t>
            </a:r>
            <a:endParaRPr/>
          </a:p>
        </p:txBody>
      </p:sp>
      <p:sp>
        <p:nvSpPr>
          <p:cNvPr id="6" name="Titelplatzhalter 8"/>
          <p:cNvSpPr>
            <a:spLocks noGrp="1"/>
          </p:cNvSpPr>
          <p:nvPr>
            <p:ph type="title" hasCustomPrompt="1"/>
          </p:nvPr>
        </p:nvSpPr>
        <p:spPr bwMode="auto">
          <a:xfrm>
            <a:off x="361426" y="1335603"/>
            <a:ext cx="5734575" cy="641412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vert="horz" wrap="square" lIns="360000" tIns="180000" rIns="180000" bIns="180000" rtlCol="0" anchor="b" anchorCtr="0">
            <a:spAutoFit/>
          </a:bodyPr>
          <a:lstStyle>
            <a:lvl1pPr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pPr>
              <a:defRPr/>
            </a:pPr>
            <a:r>
              <a:rPr lang="de-DE"/>
              <a:t>Überschrift</a:t>
            </a:r>
            <a:endParaRPr/>
          </a:p>
        </p:txBody>
      </p:sp>
      <p:sp>
        <p:nvSpPr>
          <p:cNvPr id="7" name="Bildplatzhalter 2"/>
          <p:cNvSpPr>
            <a:spLocks noGrp="1"/>
          </p:cNvSpPr>
          <p:nvPr>
            <p:ph type="pic" sz="quarter" idx="14"/>
          </p:nvPr>
        </p:nvSpPr>
        <p:spPr bwMode="auto">
          <a:xfrm>
            <a:off x="8315183" y="1335603"/>
            <a:ext cx="3515390" cy="3927475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/>
          <a:p>
            <a:pPr>
              <a:defRPr/>
            </a:pPr>
            <a:r>
              <a:rPr lang="de-DE"/>
              <a:t>Bild durch Klicken auf Symbol hinzufügen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Zwei Bilder mit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2" name="Bildplatzhalter 5"/>
          <p:cNvSpPr>
            <a:spLocks noGrp="1"/>
          </p:cNvSpPr>
          <p:nvPr>
            <p:ph type="pic" sz="quarter" idx="20" hasCustomPrompt="1"/>
          </p:nvPr>
        </p:nvSpPr>
        <p:spPr bwMode="auto">
          <a:xfrm>
            <a:off x="360001" y="1081564"/>
            <a:ext cx="5554800" cy="3731872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 lIns="0" tIns="0" rIns="0" bIns="0" anchor="ctr" anchorCtr="1"/>
          <a:lstStyle>
            <a:lvl1pPr>
              <a:defRPr lang="de-DE"/>
            </a:lvl1pPr>
          </a:lstStyle>
          <a:p>
            <a:pPr>
              <a:defRPr/>
            </a:pPr>
            <a:r>
              <a:rPr lang="de-DE"/>
              <a:t>Hier Bild einfügen</a:t>
            </a:r>
            <a:endParaRPr/>
          </a:p>
        </p:txBody>
      </p:sp>
      <p:sp>
        <p:nvSpPr>
          <p:cNvPr id="20" name="Bildplatzhalter 4"/>
          <p:cNvSpPr>
            <a:spLocks noGrp="1"/>
          </p:cNvSpPr>
          <p:nvPr>
            <p:ph type="pic" sz="quarter" idx="21" hasCustomPrompt="1"/>
          </p:nvPr>
        </p:nvSpPr>
        <p:spPr bwMode="auto">
          <a:xfrm>
            <a:off x="6277202" y="1081564"/>
            <a:ext cx="5554800" cy="3731872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 lIns="0" tIns="0" rIns="0" bIns="0" anchor="ctr" anchorCtr="1"/>
          <a:lstStyle>
            <a:lvl1pPr>
              <a:defRPr lang="de-DE"/>
            </a:lvl1pPr>
          </a:lstStyle>
          <a:p>
            <a:pPr>
              <a:defRPr/>
            </a:pPr>
            <a:r>
              <a:rPr lang="de-DE"/>
              <a:t>Hier Bild einfügen</a:t>
            </a:r>
            <a:endParaRPr/>
          </a:p>
        </p:txBody>
      </p:sp>
      <p:sp>
        <p:nvSpPr>
          <p:cNvPr id="50" name="Textplatzhalter 2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360000" y="4813436"/>
            <a:ext cx="5554797" cy="1684564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lIns="180000" tIns="180000" rIns="180000" bIns="270000">
            <a:normAutofit/>
          </a:bodyPr>
          <a:lstStyle>
            <a:lvl1pPr>
              <a:defRPr>
                <a:latin typeface="+mn-lt"/>
              </a:defRPr>
            </a:lvl1pPr>
          </a:lstStyle>
          <a:p>
            <a:pPr lvl="0">
              <a:defRPr/>
            </a:pPr>
            <a:r>
              <a:rPr lang="de-DE"/>
              <a:t>Text 1</a:t>
            </a:r>
            <a:endParaRPr/>
          </a:p>
        </p:txBody>
      </p:sp>
      <p:sp>
        <p:nvSpPr>
          <p:cNvPr id="21" name="Textplatzhalter 2"/>
          <p:cNvSpPr>
            <a:spLocks noGrp="1"/>
          </p:cNvSpPr>
          <p:nvPr>
            <p:ph type="body" sz="quarter" idx="22" hasCustomPrompt="1"/>
          </p:nvPr>
        </p:nvSpPr>
        <p:spPr bwMode="auto">
          <a:xfrm>
            <a:off x="6277201" y="4813436"/>
            <a:ext cx="5554797" cy="1684564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lIns="180000" tIns="180000" rIns="180000" bIns="270000">
            <a:normAutofit/>
          </a:bodyPr>
          <a:lstStyle>
            <a:lvl1pPr>
              <a:defRPr>
                <a:latin typeface="+mn-lt"/>
              </a:defRPr>
            </a:lvl1pPr>
          </a:lstStyle>
          <a:p>
            <a:pPr lvl="0">
              <a:defRPr/>
            </a:pPr>
            <a:r>
              <a:rPr lang="de-DE"/>
              <a:t>Text 2</a:t>
            </a:r>
            <a:endParaRPr/>
          </a:p>
        </p:txBody>
      </p:sp>
      <p:sp>
        <p:nvSpPr>
          <p:cNvPr id="23" name="Titelplatzhalter 8"/>
          <p:cNvSpPr>
            <a:spLocks noGrp="1"/>
          </p:cNvSpPr>
          <p:nvPr>
            <p:ph type="title" hasCustomPrompt="1"/>
          </p:nvPr>
        </p:nvSpPr>
        <p:spPr bwMode="auto">
          <a:xfrm>
            <a:off x="540975" y="4107828"/>
            <a:ext cx="2733192" cy="523875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vert="horz" wrap="square" lIns="72000" tIns="72000" rIns="72000" bIns="72000" rtlCol="0" anchor="b" anchorCtr="0">
            <a:normAutofit/>
          </a:bodyPr>
          <a:lstStyle>
            <a:lvl1pPr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pPr>
              <a:defRPr/>
            </a:pPr>
            <a:r>
              <a:rPr lang="de-DE"/>
              <a:t>Überschrift 1</a:t>
            </a:r>
            <a:endParaRPr/>
          </a:p>
        </p:txBody>
      </p:sp>
      <p:sp>
        <p:nvSpPr>
          <p:cNvPr id="24" name="Titelplatzhalter 8"/>
          <p:cNvSpPr txBox="1"/>
          <p:nvPr/>
        </p:nvSpPr>
        <p:spPr bwMode="auto">
          <a:xfrm>
            <a:off x="6458176" y="4107828"/>
            <a:ext cx="2733192" cy="523875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vert="horz" wrap="square" lIns="72000" tIns="72000" rIns="72000" bIns="72000" rtlCol="0" anchor="b" anchorCtr="0">
            <a:norm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Zapf Humanist 601 Ultra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de-DE">
                <a:latin typeface="+mj-lt"/>
              </a:rPr>
              <a:t>Überschrift 2</a:t>
            </a:r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Letzte Folie (Bilder)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" name="Bildplatzhalter 5"/>
          <p:cNvSpPr>
            <a:spLocks noGrp="1"/>
          </p:cNvSpPr>
          <p:nvPr>
            <p:ph type="pic" sz="quarter" idx="11"/>
          </p:nvPr>
        </p:nvSpPr>
        <p:spPr bwMode="auto">
          <a:xfrm>
            <a:off x="1580866" y="134352"/>
            <a:ext cx="7300800" cy="7354800"/>
          </a:xfrm>
          <a:prstGeom prst="ellipse">
            <a:avLst/>
          </a:prstGeom>
          <a:solidFill>
            <a:schemeClr val="accent2">
              <a:alpha val="90000"/>
            </a:schemeClr>
          </a:solidFill>
          <a:ln>
            <a:noFill/>
          </a:ln>
        </p:spPr>
        <p:txBody>
          <a:bodyPr anchor="ctr" anchorCtr="1"/>
          <a:lstStyle/>
          <a:p>
            <a:pPr>
              <a:defRPr/>
            </a:pPr>
            <a:r>
              <a:rPr lang="de-DE"/>
              <a:t>Bild durch Klicken auf Symbol hinzufügen</a:t>
            </a:r>
            <a:endParaRPr/>
          </a:p>
        </p:txBody>
      </p:sp>
      <p:sp>
        <p:nvSpPr>
          <p:cNvPr id="20" name="Ellipse 16"/>
          <p:cNvSpPr/>
          <p:nvPr/>
        </p:nvSpPr>
        <p:spPr bwMode="auto">
          <a:xfrm>
            <a:off x="1571988" y="133972"/>
            <a:ext cx="7301317" cy="7355561"/>
          </a:xfrm>
          <a:prstGeom prst="ellipse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de-DE"/>
          </a:p>
        </p:txBody>
      </p:sp>
      <p:sp>
        <p:nvSpPr>
          <p:cNvPr id="18" name="Bildplatzhalter 6"/>
          <p:cNvSpPr>
            <a:spLocks noGrp="1"/>
          </p:cNvSpPr>
          <p:nvPr>
            <p:ph type="pic" sz="quarter" idx="13"/>
          </p:nvPr>
        </p:nvSpPr>
        <p:spPr bwMode="auto">
          <a:xfrm>
            <a:off x="3920955" y="-266330"/>
            <a:ext cx="7300800" cy="7354800"/>
          </a:xfrm>
          <a:prstGeom prst="ellipse">
            <a:avLst/>
          </a:prstGeom>
          <a:solidFill>
            <a:schemeClr val="accent6">
              <a:alpha val="90000"/>
            </a:schemeClr>
          </a:solidFill>
          <a:ln>
            <a:noFill/>
          </a:ln>
        </p:spPr>
        <p:txBody>
          <a:bodyPr anchor="ctr" anchorCtr="1"/>
          <a:lstStyle/>
          <a:p>
            <a:pPr>
              <a:defRPr/>
            </a:pPr>
            <a:r>
              <a:rPr lang="de-DE"/>
              <a:t>Bild durch Klicken auf Symbol hinzufügen</a:t>
            </a:r>
            <a:endParaRPr/>
          </a:p>
        </p:txBody>
      </p:sp>
      <p:sp>
        <p:nvSpPr>
          <p:cNvPr id="22" name="Ellipse 15"/>
          <p:cNvSpPr/>
          <p:nvPr/>
        </p:nvSpPr>
        <p:spPr bwMode="auto">
          <a:xfrm>
            <a:off x="3920697" y="-266330"/>
            <a:ext cx="7301317" cy="7355561"/>
          </a:xfrm>
          <a:prstGeom prst="ellipse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de-DE"/>
          </a:p>
        </p:txBody>
      </p:sp>
      <p:sp>
        <p:nvSpPr>
          <p:cNvPr id="17" name="Bildplatzhalter 7"/>
          <p:cNvSpPr>
            <a:spLocks noGrp="1"/>
          </p:cNvSpPr>
          <p:nvPr>
            <p:ph type="pic" sz="quarter" idx="12"/>
          </p:nvPr>
        </p:nvSpPr>
        <p:spPr bwMode="auto">
          <a:xfrm>
            <a:off x="2361371" y="-185341"/>
            <a:ext cx="7300800" cy="7354800"/>
          </a:xfrm>
          <a:prstGeom prst="ellipse">
            <a:avLst/>
          </a:prstGeom>
          <a:solidFill>
            <a:schemeClr val="accent3">
              <a:alpha val="90000"/>
            </a:schemeClr>
          </a:solidFill>
          <a:ln>
            <a:noFill/>
          </a:ln>
        </p:spPr>
        <p:txBody>
          <a:bodyPr anchor="ctr" anchorCtr="1"/>
          <a:lstStyle/>
          <a:p>
            <a:pPr>
              <a:defRPr/>
            </a:pPr>
            <a:r>
              <a:rPr lang="de-DE"/>
              <a:t>Bild durch Klicken auf Symbol hinzufügen</a:t>
            </a:r>
            <a:endParaRPr/>
          </a:p>
        </p:txBody>
      </p:sp>
      <p:sp>
        <p:nvSpPr>
          <p:cNvPr id="21" name="Ellipse 14"/>
          <p:cNvSpPr/>
          <p:nvPr/>
        </p:nvSpPr>
        <p:spPr bwMode="auto">
          <a:xfrm>
            <a:off x="2352493" y="-184580"/>
            <a:ext cx="7301317" cy="7355561"/>
          </a:xfrm>
          <a:prstGeom prst="ellipse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de-DE"/>
          </a:p>
        </p:txBody>
      </p:sp>
      <p:sp>
        <p:nvSpPr>
          <p:cNvPr id="6" name="Bildplatzhalter 8"/>
          <p:cNvSpPr>
            <a:spLocks noGrp="1"/>
          </p:cNvSpPr>
          <p:nvPr>
            <p:ph type="pic" sz="quarter" idx="10"/>
          </p:nvPr>
        </p:nvSpPr>
        <p:spPr bwMode="auto">
          <a:xfrm>
            <a:off x="2638705" y="403523"/>
            <a:ext cx="7300800" cy="7354800"/>
          </a:xfrm>
          <a:prstGeom prst="ellipse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txBody>
          <a:bodyPr anchor="ctr" anchorCtr="1"/>
          <a:lstStyle/>
          <a:p>
            <a:pPr>
              <a:defRPr/>
            </a:pPr>
            <a:r>
              <a:rPr lang="de-DE"/>
              <a:t>Bild durch Klicken auf Symbol hinzufügen</a:t>
            </a:r>
            <a:endParaRPr/>
          </a:p>
        </p:txBody>
      </p:sp>
      <p:sp>
        <p:nvSpPr>
          <p:cNvPr id="23" name="Ellipse 13"/>
          <p:cNvSpPr/>
          <p:nvPr/>
        </p:nvSpPr>
        <p:spPr bwMode="auto">
          <a:xfrm>
            <a:off x="2647066" y="403523"/>
            <a:ext cx="7301317" cy="7355561"/>
          </a:xfrm>
          <a:prstGeom prst="ellipse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de-DE"/>
          </a:p>
        </p:txBody>
      </p:sp>
      <p:sp>
        <p:nvSpPr>
          <p:cNvPr id="26" name="Bildplatzhalter 9"/>
          <p:cNvSpPr>
            <a:spLocks noGrp="1" noChangeAspect="1"/>
          </p:cNvSpPr>
          <p:nvPr>
            <p:ph type="pic" sz="quarter" idx="14" hasCustomPrompt="1"/>
          </p:nvPr>
        </p:nvSpPr>
        <p:spPr bwMode="auto">
          <a:xfrm>
            <a:off x="3912092" y="401241"/>
            <a:ext cx="4986616" cy="6628400"/>
          </a:xfrm>
          <a:custGeom>
            <a:avLst/>
            <a:gdLst>
              <a:gd name="connsiteX0" fmla="*/ 1857276 w 3869690"/>
              <a:gd name="connsiteY0" fmla="*/ 0 h 5143740"/>
              <a:gd name="connsiteX1" fmla="*/ 2117984 w 3869690"/>
              <a:gd name="connsiteY1" fmla="*/ 13165 h 5143740"/>
              <a:gd name="connsiteX2" fmla="*/ 2284982 w 3869690"/>
              <a:gd name="connsiteY2" fmla="*/ 87426 h 5143740"/>
              <a:gd name="connsiteX3" fmla="*/ 3869690 w 3869690"/>
              <a:gd name="connsiteY3" fmla="*/ 2643361 h 5143740"/>
              <a:gd name="connsiteX4" fmla="*/ 2612085 w 3869690"/>
              <a:gd name="connsiteY4" fmla="*/ 5008633 h 5143740"/>
              <a:gd name="connsiteX5" fmla="*/ 2393230 w 3869690"/>
              <a:gd name="connsiteY5" fmla="*/ 5141591 h 5143740"/>
              <a:gd name="connsiteX6" fmla="*/ 2384872 w 3869690"/>
              <a:gd name="connsiteY6" fmla="*/ 5143740 h 5143740"/>
              <a:gd name="connsiteX7" fmla="*/ 2384861 w 3869690"/>
              <a:gd name="connsiteY7" fmla="*/ 5143740 h 5143740"/>
              <a:gd name="connsiteX8" fmla="*/ 2277558 w 3869690"/>
              <a:gd name="connsiteY8" fmla="*/ 5127363 h 5143740"/>
              <a:gd name="connsiteX9" fmla="*/ 0 w 3869690"/>
              <a:gd name="connsiteY9" fmla="*/ 2332894 h 5143740"/>
              <a:gd name="connsiteX10" fmla="*/ 985724 w 3869690"/>
              <a:gd name="connsiteY10" fmla="*/ 176044 h 5143740"/>
              <a:gd name="connsiteX11" fmla="*/ 1060627 w 3869690"/>
              <a:gd name="connsiteY11" fmla="*/ 114978 h 5143740"/>
              <a:gd name="connsiteX12" fmla="*/ 1282414 w 3869690"/>
              <a:gd name="connsiteY12" fmla="*/ 57951 h 5143740"/>
              <a:gd name="connsiteX13" fmla="*/ 1857276 w 3869690"/>
              <a:gd name="connsiteY13" fmla="*/ 0 h 5143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869690" h="5143740" extrusionOk="0">
                <a:moveTo>
                  <a:pt x="1857276" y="0"/>
                </a:moveTo>
                <a:lnTo>
                  <a:pt x="2117984" y="13165"/>
                </a:lnTo>
                <a:lnTo>
                  <a:pt x="2284982" y="87426"/>
                </a:lnTo>
                <a:cubicBezTo>
                  <a:pt x="3224217" y="554172"/>
                  <a:pt x="3869690" y="1523387"/>
                  <a:pt x="3869690" y="2643361"/>
                </a:cubicBezTo>
                <a:cubicBezTo>
                  <a:pt x="3869690" y="3627954"/>
                  <a:pt x="3370834" y="4496032"/>
                  <a:pt x="2612085" y="5008633"/>
                </a:cubicBezTo>
                <a:lnTo>
                  <a:pt x="2393230" y="5141591"/>
                </a:lnTo>
                <a:lnTo>
                  <a:pt x="2384872" y="5143740"/>
                </a:lnTo>
                <a:lnTo>
                  <a:pt x="2384861" y="5143740"/>
                </a:lnTo>
                <a:lnTo>
                  <a:pt x="2277558" y="5127363"/>
                </a:lnTo>
                <a:cubicBezTo>
                  <a:pt x="977759" y="4861386"/>
                  <a:pt x="0" y="3711324"/>
                  <a:pt x="0" y="2332894"/>
                </a:cubicBezTo>
                <a:cubicBezTo>
                  <a:pt x="0" y="1471376"/>
                  <a:pt x="381937" y="699063"/>
                  <a:pt x="985724" y="176044"/>
                </a:cubicBezTo>
                <a:lnTo>
                  <a:pt x="1060627" y="114978"/>
                </a:lnTo>
                <a:lnTo>
                  <a:pt x="1282414" y="57951"/>
                </a:lnTo>
                <a:cubicBezTo>
                  <a:pt x="1468100" y="19954"/>
                  <a:pt x="1660358" y="0"/>
                  <a:pt x="1857276" y="0"/>
                </a:cubicBezTo>
                <a:close/>
              </a:path>
            </a:pathLst>
          </a:custGeom>
          <a:pattFill prst="pct5">
            <a:fgClr>
              <a:schemeClr val="accent2"/>
            </a:fgClr>
            <a:bgClr>
              <a:schemeClr val="bg1"/>
            </a:bgClr>
          </a:pattFill>
          <a:ln>
            <a:noFill/>
          </a:ln>
        </p:spPr>
        <p:txBody>
          <a:bodyPr wrap="square" anchor="ctr" anchorCtr="1">
            <a:noAutofit/>
          </a:bodyPr>
          <a:lstStyle>
            <a:lvl1pPr>
              <a:defRPr>
                <a:ln>
                  <a:noFill/>
                </a:ln>
              </a:defRPr>
            </a:lvl1pPr>
          </a:lstStyle>
          <a:p>
            <a:pPr>
              <a:defRPr/>
            </a:pPr>
            <a:r>
              <a:rPr lang="de-DE"/>
              <a:t>Hier Bild einfügen</a:t>
            </a:r>
            <a:endParaRPr/>
          </a:p>
        </p:txBody>
      </p:sp>
      <p:sp>
        <p:nvSpPr>
          <p:cNvPr id="28" name="Titelplatzhalter 8"/>
          <p:cNvSpPr>
            <a:spLocks noGrp="1"/>
          </p:cNvSpPr>
          <p:nvPr>
            <p:ph type="title" hasCustomPrompt="1"/>
          </p:nvPr>
        </p:nvSpPr>
        <p:spPr bwMode="auto">
          <a:xfrm>
            <a:off x="2951211" y="4863370"/>
            <a:ext cx="6450495" cy="697004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vert="horz" wrap="square" lIns="360000" tIns="180000" rIns="180000" bIns="180000" rtlCol="0" anchor="ctr" anchorCtr="1">
            <a:spAutoFit/>
          </a:bodyPr>
          <a:lstStyle>
            <a:lvl1pPr>
              <a:defRPr lang="de-DE">
                <a:latin typeface="+mj-lt"/>
              </a:defRPr>
            </a:lvl1pPr>
          </a:lstStyle>
          <a:p>
            <a:pPr>
              <a:defRPr/>
            </a:pPr>
            <a:r>
              <a:rPr lang="de-DE"/>
              <a:t>Verabschiedungstext</a:t>
            </a:r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Letzte Folie (Ein Bild)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Ellipse 20"/>
          <p:cNvSpPr/>
          <p:nvPr/>
        </p:nvSpPr>
        <p:spPr bwMode="auto">
          <a:xfrm>
            <a:off x="1571988" y="133972"/>
            <a:ext cx="7301317" cy="7355561"/>
          </a:xfrm>
          <a:prstGeom prst="ellipse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de-DE"/>
          </a:p>
        </p:txBody>
      </p:sp>
      <p:sp>
        <p:nvSpPr>
          <p:cNvPr id="8" name="Ellipse 19"/>
          <p:cNvSpPr/>
          <p:nvPr/>
        </p:nvSpPr>
        <p:spPr bwMode="auto">
          <a:xfrm>
            <a:off x="2352493" y="-184580"/>
            <a:ext cx="7301317" cy="7355561"/>
          </a:xfrm>
          <a:prstGeom prst="ellipse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de-DE"/>
          </a:p>
        </p:txBody>
      </p:sp>
      <p:sp>
        <p:nvSpPr>
          <p:cNvPr id="13" name="Ellipse 18"/>
          <p:cNvSpPr/>
          <p:nvPr/>
        </p:nvSpPr>
        <p:spPr bwMode="auto">
          <a:xfrm>
            <a:off x="3920697" y="-266330"/>
            <a:ext cx="7301317" cy="7355561"/>
          </a:xfrm>
          <a:prstGeom prst="ellipse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de-DE"/>
          </a:p>
        </p:txBody>
      </p:sp>
      <p:sp>
        <p:nvSpPr>
          <p:cNvPr id="15" name="Ellipse 17"/>
          <p:cNvSpPr/>
          <p:nvPr/>
        </p:nvSpPr>
        <p:spPr bwMode="auto">
          <a:xfrm>
            <a:off x="2647066" y="403523"/>
            <a:ext cx="7301317" cy="7355561"/>
          </a:xfrm>
          <a:prstGeom prst="ellipse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de-DE"/>
          </a:p>
        </p:txBody>
      </p:sp>
      <p:sp>
        <p:nvSpPr>
          <p:cNvPr id="6" name="Bildplatzhalter 9"/>
          <p:cNvSpPr>
            <a:spLocks noGrp="1" noChangeAspect="1"/>
          </p:cNvSpPr>
          <p:nvPr>
            <p:ph type="pic" sz="quarter" idx="14" hasCustomPrompt="1"/>
          </p:nvPr>
        </p:nvSpPr>
        <p:spPr bwMode="auto">
          <a:xfrm>
            <a:off x="3912092" y="401241"/>
            <a:ext cx="4986616" cy="6628400"/>
          </a:xfrm>
          <a:custGeom>
            <a:avLst/>
            <a:gdLst>
              <a:gd name="connsiteX0" fmla="*/ 1857276 w 3869690"/>
              <a:gd name="connsiteY0" fmla="*/ 0 h 5143740"/>
              <a:gd name="connsiteX1" fmla="*/ 2117984 w 3869690"/>
              <a:gd name="connsiteY1" fmla="*/ 13165 h 5143740"/>
              <a:gd name="connsiteX2" fmla="*/ 2284982 w 3869690"/>
              <a:gd name="connsiteY2" fmla="*/ 87426 h 5143740"/>
              <a:gd name="connsiteX3" fmla="*/ 3869690 w 3869690"/>
              <a:gd name="connsiteY3" fmla="*/ 2643361 h 5143740"/>
              <a:gd name="connsiteX4" fmla="*/ 2612085 w 3869690"/>
              <a:gd name="connsiteY4" fmla="*/ 5008633 h 5143740"/>
              <a:gd name="connsiteX5" fmla="*/ 2393230 w 3869690"/>
              <a:gd name="connsiteY5" fmla="*/ 5141591 h 5143740"/>
              <a:gd name="connsiteX6" fmla="*/ 2384872 w 3869690"/>
              <a:gd name="connsiteY6" fmla="*/ 5143740 h 5143740"/>
              <a:gd name="connsiteX7" fmla="*/ 2384861 w 3869690"/>
              <a:gd name="connsiteY7" fmla="*/ 5143740 h 5143740"/>
              <a:gd name="connsiteX8" fmla="*/ 2277558 w 3869690"/>
              <a:gd name="connsiteY8" fmla="*/ 5127363 h 5143740"/>
              <a:gd name="connsiteX9" fmla="*/ 0 w 3869690"/>
              <a:gd name="connsiteY9" fmla="*/ 2332894 h 5143740"/>
              <a:gd name="connsiteX10" fmla="*/ 985724 w 3869690"/>
              <a:gd name="connsiteY10" fmla="*/ 176044 h 5143740"/>
              <a:gd name="connsiteX11" fmla="*/ 1060627 w 3869690"/>
              <a:gd name="connsiteY11" fmla="*/ 114978 h 5143740"/>
              <a:gd name="connsiteX12" fmla="*/ 1282414 w 3869690"/>
              <a:gd name="connsiteY12" fmla="*/ 57951 h 5143740"/>
              <a:gd name="connsiteX13" fmla="*/ 1857276 w 3869690"/>
              <a:gd name="connsiteY13" fmla="*/ 0 h 5143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869690" h="5143740" extrusionOk="0">
                <a:moveTo>
                  <a:pt x="1857276" y="0"/>
                </a:moveTo>
                <a:lnTo>
                  <a:pt x="2117984" y="13165"/>
                </a:lnTo>
                <a:lnTo>
                  <a:pt x="2284982" y="87426"/>
                </a:lnTo>
                <a:cubicBezTo>
                  <a:pt x="3224217" y="554172"/>
                  <a:pt x="3869690" y="1523387"/>
                  <a:pt x="3869690" y="2643361"/>
                </a:cubicBezTo>
                <a:cubicBezTo>
                  <a:pt x="3869690" y="3627954"/>
                  <a:pt x="3370834" y="4496032"/>
                  <a:pt x="2612085" y="5008633"/>
                </a:cubicBezTo>
                <a:lnTo>
                  <a:pt x="2393230" y="5141591"/>
                </a:lnTo>
                <a:lnTo>
                  <a:pt x="2384872" y="5143740"/>
                </a:lnTo>
                <a:lnTo>
                  <a:pt x="2384861" y="5143740"/>
                </a:lnTo>
                <a:lnTo>
                  <a:pt x="2277558" y="5127363"/>
                </a:lnTo>
                <a:cubicBezTo>
                  <a:pt x="977759" y="4861386"/>
                  <a:pt x="0" y="3711324"/>
                  <a:pt x="0" y="2332894"/>
                </a:cubicBezTo>
                <a:cubicBezTo>
                  <a:pt x="0" y="1471376"/>
                  <a:pt x="381937" y="699063"/>
                  <a:pt x="985724" y="176044"/>
                </a:cubicBezTo>
                <a:lnTo>
                  <a:pt x="1060627" y="114978"/>
                </a:lnTo>
                <a:lnTo>
                  <a:pt x="1282414" y="57951"/>
                </a:lnTo>
                <a:cubicBezTo>
                  <a:pt x="1468100" y="19954"/>
                  <a:pt x="1660358" y="0"/>
                  <a:pt x="1857276" y="0"/>
                </a:cubicBezTo>
                <a:close/>
              </a:path>
            </a:pathLst>
          </a:custGeom>
          <a:pattFill prst="pct5">
            <a:fgClr>
              <a:schemeClr val="accent2"/>
            </a:fgClr>
            <a:bgClr>
              <a:schemeClr val="bg1"/>
            </a:bgClr>
          </a:pattFill>
          <a:ln>
            <a:noFill/>
          </a:ln>
        </p:spPr>
        <p:txBody>
          <a:bodyPr wrap="square" anchor="ctr" anchorCtr="1">
            <a:noAutofit/>
          </a:bodyPr>
          <a:lstStyle>
            <a:lvl1pPr>
              <a:defRPr>
                <a:ln>
                  <a:noFill/>
                </a:ln>
              </a:defRPr>
            </a:lvl1pPr>
          </a:lstStyle>
          <a:p>
            <a:pPr>
              <a:defRPr/>
            </a:pPr>
            <a:r>
              <a:rPr lang="de-DE"/>
              <a:t>Hier Bild einfügen</a:t>
            </a:r>
            <a:endParaRPr/>
          </a:p>
        </p:txBody>
      </p:sp>
      <p:sp>
        <p:nvSpPr>
          <p:cNvPr id="9" name="Titel 2"/>
          <p:cNvSpPr txBox="1"/>
          <p:nvPr/>
        </p:nvSpPr>
        <p:spPr bwMode="auto">
          <a:xfrm>
            <a:off x="2960090" y="4552122"/>
            <a:ext cx="6450496" cy="1320351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anchor="ctr" anchorCtr="1"/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2400">
                <a:solidFill>
                  <a:schemeClr val="tx1"/>
                </a:solidFill>
                <a:latin typeface="Zapf Humanist 601 Ultra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de-DE">
                <a:latin typeface="+mj-lt"/>
              </a:rPr>
              <a:t>Verabschiedungstext</a:t>
            </a:r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Abspan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3" name="Gruppieren 2"/>
          <p:cNvGrpSpPr/>
          <p:nvPr/>
        </p:nvGrpSpPr>
        <p:grpSpPr bwMode="auto">
          <a:xfrm>
            <a:off x="-2171700" y="-4090737"/>
            <a:ext cx="17509708" cy="14561894"/>
            <a:chOff x="1571988" y="-5551268"/>
            <a:chExt cx="16004812" cy="13310352"/>
          </a:xfrm>
        </p:grpSpPr>
        <p:sp>
          <p:nvSpPr>
            <p:cNvPr id="7" name="Ellipse 20"/>
            <p:cNvSpPr/>
            <p:nvPr/>
          </p:nvSpPr>
          <p:spPr bwMode="auto">
            <a:xfrm>
              <a:off x="1571988" y="-4887357"/>
              <a:ext cx="12109419" cy="12199384"/>
            </a:xfrm>
            <a:prstGeom prst="ellipse">
              <a:avLst/>
            </a:prstGeom>
            <a:solidFill>
              <a:srgbClr val="FFFFFF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8" name="Ellipse 19"/>
            <p:cNvSpPr/>
            <p:nvPr/>
          </p:nvSpPr>
          <p:spPr bwMode="auto">
            <a:xfrm>
              <a:off x="2866475" y="-5415684"/>
              <a:ext cx="12109419" cy="12199384"/>
            </a:xfrm>
            <a:prstGeom prst="ellipse">
              <a:avLst/>
            </a:prstGeom>
            <a:solidFill>
              <a:srgbClr val="FFFFFF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13" name="Ellipse 18"/>
            <p:cNvSpPr/>
            <p:nvPr/>
          </p:nvSpPr>
          <p:spPr bwMode="auto">
            <a:xfrm>
              <a:off x="5467381" y="-5551268"/>
              <a:ext cx="12109419" cy="12199384"/>
            </a:xfrm>
            <a:prstGeom prst="ellipse">
              <a:avLst/>
            </a:prstGeom>
            <a:solidFill>
              <a:srgbClr val="FFFFFF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15" name="Ellipse 17"/>
            <p:cNvSpPr/>
            <p:nvPr/>
          </p:nvSpPr>
          <p:spPr bwMode="auto">
            <a:xfrm>
              <a:off x="3355032" y="-4440300"/>
              <a:ext cx="12109419" cy="12199384"/>
            </a:xfrm>
            <a:prstGeom prst="ellipse">
              <a:avLst/>
            </a:prstGeom>
            <a:solidFill>
              <a:srgbClr val="FFFFFF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defRPr/>
              </a:pPr>
              <a:endParaRPr lang="de-DE"/>
            </a:p>
          </p:txBody>
        </p:sp>
      </p:grpSp>
      <p:sp>
        <p:nvSpPr>
          <p:cNvPr id="9" name="Titel 2"/>
          <p:cNvSpPr txBox="1"/>
          <p:nvPr/>
        </p:nvSpPr>
        <p:spPr bwMode="auto">
          <a:xfrm>
            <a:off x="3539716" y="4517666"/>
            <a:ext cx="5112567" cy="1197429"/>
          </a:xfrm>
          <a:prstGeom prst="rect">
            <a:avLst/>
          </a:prstGeom>
          <a:noFill/>
          <a:ln>
            <a:noFill/>
          </a:ln>
        </p:spPr>
        <p:txBody>
          <a:bodyPr anchor="ctr" anchorCtr="1"/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2400">
                <a:solidFill>
                  <a:schemeClr val="tx1"/>
                </a:solidFill>
                <a:latin typeface="Zapf Humanist 601 Ultra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defRPr/>
            </a:pPr>
            <a:r>
              <a:rPr lang="de-DE" sz="2000">
                <a:latin typeface="+mj-lt"/>
              </a:rPr>
              <a:t>Philosophische Fakultät</a:t>
            </a:r>
            <a:endParaRPr/>
          </a:p>
          <a:p>
            <a:pPr algn="ctr">
              <a:lnSpc>
                <a:spcPct val="100000"/>
              </a:lnSpc>
              <a:defRPr/>
            </a:pPr>
            <a:r>
              <a:rPr lang="de-DE" sz="2000">
                <a:latin typeface="+mj-lt"/>
              </a:rPr>
              <a:t>2022</a:t>
            </a:r>
            <a:endParaRPr/>
          </a:p>
        </p:txBody>
      </p:sp>
      <p:pic>
        <p:nvPicPr>
          <p:cNvPr id="5" name="Grafik 4" descr="Ein Bild, das sitzend, computer, dunkel, Computer enthält.&#10;&#10;Automatisch generierte Beschreibung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4913357" y="2225049"/>
            <a:ext cx="2365286" cy="236528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elfoli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Ellipse 4"/>
          <p:cNvSpPr/>
          <p:nvPr/>
        </p:nvSpPr>
        <p:spPr bwMode="auto">
          <a:xfrm>
            <a:off x="4178985" y="810943"/>
            <a:ext cx="5704840" cy="5704840"/>
          </a:xfrm>
          <a:prstGeom prst="ellipse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de-DE"/>
          </a:p>
        </p:txBody>
      </p:sp>
      <p:sp>
        <p:nvSpPr>
          <p:cNvPr id="8" name="Ellipse 3"/>
          <p:cNvSpPr/>
          <p:nvPr/>
        </p:nvSpPr>
        <p:spPr bwMode="auto">
          <a:xfrm>
            <a:off x="4788828" y="563880"/>
            <a:ext cx="5704840" cy="5704840"/>
          </a:xfrm>
          <a:prstGeom prst="ellipse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de-DE"/>
          </a:p>
        </p:txBody>
      </p:sp>
      <p:sp>
        <p:nvSpPr>
          <p:cNvPr id="13" name="Ellipse 2"/>
          <p:cNvSpPr/>
          <p:nvPr/>
        </p:nvSpPr>
        <p:spPr bwMode="auto">
          <a:xfrm>
            <a:off x="6014135" y="500476"/>
            <a:ext cx="5704840" cy="5704840"/>
          </a:xfrm>
          <a:prstGeom prst="ellipse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de-DE"/>
          </a:p>
        </p:txBody>
      </p:sp>
      <p:sp>
        <p:nvSpPr>
          <p:cNvPr id="15" name="Ellipse 1"/>
          <p:cNvSpPr/>
          <p:nvPr/>
        </p:nvSpPr>
        <p:spPr bwMode="auto">
          <a:xfrm>
            <a:off x="5018991" y="1020001"/>
            <a:ext cx="5704840" cy="5704840"/>
          </a:xfrm>
          <a:prstGeom prst="ellipse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de-DE"/>
          </a:p>
        </p:txBody>
      </p:sp>
      <p:sp>
        <p:nvSpPr>
          <p:cNvPr id="16" name="Bildplatzhalter 1"/>
          <p:cNvSpPr>
            <a:spLocks noGrp="1" noChangeAspect="1"/>
          </p:cNvSpPr>
          <p:nvPr>
            <p:ph type="pic" sz="quarter" idx="11" hasCustomPrompt="1"/>
          </p:nvPr>
        </p:nvSpPr>
        <p:spPr bwMode="auto">
          <a:xfrm>
            <a:off x="6014135" y="1020001"/>
            <a:ext cx="3869690" cy="5143740"/>
          </a:xfrm>
          <a:custGeom>
            <a:avLst/>
            <a:gdLst>
              <a:gd name="connsiteX0" fmla="*/ 1857276 w 3869690"/>
              <a:gd name="connsiteY0" fmla="*/ 0 h 5143740"/>
              <a:gd name="connsiteX1" fmla="*/ 2117984 w 3869690"/>
              <a:gd name="connsiteY1" fmla="*/ 13165 h 5143740"/>
              <a:gd name="connsiteX2" fmla="*/ 2284982 w 3869690"/>
              <a:gd name="connsiteY2" fmla="*/ 87426 h 5143740"/>
              <a:gd name="connsiteX3" fmla="*/ 3869690 w 3869690"/>
              <a:gd name="connsiteY3" fmla="*/ 2643361 h 5143740"/>
              <a:gd name="connsiteX4" fmla="*/ 2612085 w 3869690"/>
              <a:gd name="connsiteY4" fmla="*/ 5008633 h 5143740"/>
              <a:gd name="connsiteX5" fmla="*/ 2393230 w 3869690"/>
              <a:gd name="connsiteY5" fmla="*/ 5141591 h 5143740"/>
              <a:gd name="connsiteX6" fmla="*/ 2384872 w 3869690"/>
              <a:gd name="connsiteY6" fmla="*/ 5143740 h 5143740"/>
              <a:gd name="connsiteX7" fmla="*/ 2384861 w 3869690"/>
              <a:gd name="connsiteY7" fmla="*/ 5143740 h 5143740"/>
              <a:gd name="connsiteX8" fmla="*/ 2277558 w 3869690"/>
              <a:gd name="connsiteY8" fmla="*/ 5127363 h 5143740"/>
              <a:gd name="connsiteX9" fmla="*/ 0 w 3869690"/>
              <a:gd name="connsiteY9" fmla="*/ 2332894 h 5143740"/>
              <a:gd name="connsiteX10" fmla="*/ 985724 w 3869690"/>
              <a:gd name="connsiteY10" fmla="*/ 176044 h 5143740"/>
              <a:gd name="connsiteX11" fmla="*/ 1060627 w 3869690"/>
              <a:gd name="connsiteY11" fmla="*/ 114978 h 5143740"/>
              <a:gd name="connsiteX12" fmla="*/ 1282414 w 3869690"/>
              <a:gd name="connsiteY12" fmla="*/ 57951 h 5143740"/>
              <a:gd name="connsiteX13" fmla="*/ 1857276 w 3869690"/>
              <a:gd name="connsiteY13" fmla="*/ 0 h 5143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869690" h="5143740" extrusionOk="0">
                <a:moveTo>
                  <a:pt x="1857276" y="0"/>
                </a:moveTo>
                <a:lnTo>
                  <a:pt x="2117984" y="13165"/>
                </a:lnTo>
                <a:lnTo>
                  <a:pt x="2284982" y="87426"/>
                </a:lnTo>
                <a:cubicBezTo>
                  <a:pt x="3224217" y="554172"/>
                  <a:pt x="3869690" y="1523387"/>
                  <a:pt x="3869690" y="2643361"/>
                </a:cubicBezTo>
                <a:cubicBezTo>
                  <a:pt x="3869690" y="3627954"/>
                  <a:pt x="3370834" y="4496032"/>
                  <a:pt x="2612085" y="5008633"/>
                </a:cubicBezTo>
                <a:lnTo>
                  <a:pt x="2393230" y="5141591"/>
                </a:lnTo>
                <a:lnTo>
                  <a:pt x="2384872" y="5143740"/>
                </a:lnTo>
                <a:lnTo>
                  <a:pt x="2384861" y="5143740"/>
                </a:lnTo>
                <a:lnTo>
                  <a:pt x="2277558" y="5127363"/>
                </a:lnTo>
                <a:cubicBezTo>
                  <a:pt x="977759" y="4861386"/>
                  <a:pt x="0" y="3711324"/>
                  <a:pt x="0" y="2332894"/>
                </a:cubicBezTo>
                <a:cubicBezTo>
                  <a:pt x="0" y="1471376"/>
                  <a:pt x="381937" y="699063"/>
                  <a:pt x="985724" y="176044"/>
                </a:cubicBezTo>
                <a:lnTo>
                  <a:pt x="1060627" y="114978"/>
                </a:lnTo>
                <a:lnTo>
                  <a:pt x="1282414" y="57951"/>
                </a:lnTo>
                <a:cubicBezTo>
                  <a:pt x="1468100" y="19954"/>
                  <a:pt x="1660358" y="0"/>
                  <a:pt x="1857276" y="0"/>
                </a:cubicBezTo>
                <a:close/>
              </a:path>
            </a:pathLst>
          </a:custGeom>
          <a:pattFill prst="pct5">
            <a:fgClr>
              <a:schemeClr val="accent2"/>
            </a:fgClr>
            <a:bgClr>
              <a:schemeClr val="bg1"/>
            </a:bgClr>
          </a:pattFill>
          <a:ln>
            <a:noFill/>
          </a:ln>
        </p:spPr>
        <p:txBody>
          <a:bodyPr wrap="square" anchor="ctr" anchorCtr="1">
            <a:noAutofit/>
          </a:bodyPr>
          <a:lstStyle>
            <a:lvl1pPr>
              <a:defRPr>
                <a:ln>
                  <a:noFill/>
                </a:ln>
              </a:defRPr>
            </a:lvl1pPr>
          </a:lstStyle>
          <a:p>
            <a:pPr>
              <a:defRPr/>
            </a:pPr>
            <a:r>
              <a:rPr lang="de-DE"/>
              <a:t>Hier Bild einfügen</a:t>
            </a:r>
            <a:endParaRPr/>
          </a:p>
        </p:txBody>
      </p:sp>
      <p:sp>
        <p:nvSpPr>
          <p:cNvPr id="11" name="Titelplatzhalter 8"/>
          <p:cNvSpPr>
            <a:spLocks noGrp="1"/>
          </p:cNvSpPr>
          <p:nvPr>
            <p:ph type="title" hasCustomPrompt="1"/>
          </p:nvPr>
        </p:nvSpPr>
        <p:spPr bwMode="auto">
          <a:xfrm>
            <a:off x="391161" y="3429000"/>
            <a:ext cx="5704840" cy="697004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vert="horz" wrap="square" lIns="360000" tIns="180000" rIns="180000" bIns="180000" rtlCol="0" anchor="b" anchorCtr="0">
            <a:spAutoFit/>
          </a:bodyPr>
          <a:lstStyle>
            <a:lvl1pPr>
              <a:defRPr lang="de-DE">
                <a:latin typeface="+mj-lt"/>
              </a:defRPr>
            </a:lvl1pPr>
          </a:lstStyle>
          <a:p>
            <a:pPr>
              <a:defRPr/>
            </a:pPr>
            <a:r>
              <a:rPr lang="de-DE"/>
              <a:t>Vortragstitel</a:t>
            </a:r>
            <a:endParaRPr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391161" y="4129200"/>
            <a:ext cx="5704840" cy="1081233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 lIns="360000" tIns="180000" rIns="180000" bIns="270000" anchor="t" anchorCtr="0">
            <a:spAutoFit/>
          </a:bodyPr>
          <a:lstStyle>
            <a:lvl1pPr>
              <a:defRPr lang="de-DE">
                <a:latin typeface="+mn-lt"/>
              </a:defRPr>
            </a:lvl1pPr>
          </a:lstStyle>
          <a:p>
            <a:pPr lvl="0">
              <a:defRPr/>
            </a:pPr>
            <a:r>
              <a:rPr lang="de-DE"/>
              <a:t>Untertitel oder Vortragender</a:t>
            </a:r>
            <a:endParaRPr/>
          </a:p>
          <a:p>
            <a:pPr lvl="0">
              <a:defRPr/>
            </a:pPr>
            <a:r>
              <a:rPr lang="de-DE"/>
              <a:t>Datum</a:t>
            </a:r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Bild links und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2" name="Gruppieren 1"/>
          <p:cNvGrpSpPr/>
          <p:nvPr/>
        </p:nvGrpSpPr>
        <p:grpSpPr bwMode="auto">
          <a:xfrm>
            <a:off x="360405" y="500476"/>
            <a:ext cx="7539990" cy="6224366"/>
            <a:chOff x="360405" y="500476"/>
            <a:chExt cx="7539990" cy="6224366"/>
          </a:xfrm>
        </p:grpSpPr>
        <p:sp>
          <p:nvSpPr>
            <p:cNvPr id="14" name="Ellipse 8"/>
            <p:cNvSpPr/>
            <p:nvPr/>
          </p:nvSpPr>
          <p:spPr bwMode="auto">
            <a:xfrm>
              <a:off x="360405" y="810943"/>
              <a:ext cx="5704840" cy="5704840"/>
            </a:xfrm>
            <a:prstGeom prst="ellipse">
              <a:avLst/>
            </a:prstGeom>
            <a:solidFill>
              <a:srgbClr val="FFFFFF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15" name="Ellipse 7"/>
            <p:cNvSpPr/>
            <p:nvPr/>
          </p:nvSpPr>
          <p:spPr bwMode="auto">
            <a:xfrm>
              <a:off x="970248" y="563880"/>
              <a:ext cx="5704840" cy="5704840"/>
            </a:xfrm>
            <a:prstGeom prst="ellipse">
              <a:avLst/>
            </a:prstGeom>
            <a:solidFill>
              <a:srgbClr val="FFFFFF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16" name="Ellipse 6"/>
            <p:cNvSpPr/>
            <p:nvPr/>
          </p:nvSpPr>
          <p:spPr bwMode="auto">
            <a:xfrm>
              <a:off x="2195555" y="500476"/>
              <a:ext cx="5704840" cy="5704840"/>
            </a:xfrm>
            <a:prstGeom prst="ellipse">
              <a:avLst/>
            </a:prstGeom>
            <a:solidFill>
              <a:srgbClr val="FFFFFF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17" name="Ellipse 5"/>
            <p:cNvSpPr/>
            <p:nvPr/>
          </p:nvSpPr>
          <p:spPr bwMode="auto">
            <a:xfrm>
              <a:off x="1200411" y="1020001"/>
              <a:ext cx="5704840" cy="5704840"/>
            </a:xfrm>
            <a:prstGeom prst="ellipse">
              <a:avLst/>
            </a:prstGeom>
            <a:solidFill>
              <a:srgbClr val="FFFFFF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defRPr/>
              </a:pPr>
              <a:endParaRPr lang="de-DE"/>
            </a:p>
          </p:txBody>
        </p:sp>
      </p:grpSp>
      <p:sp>
        <p:nvSpPr>
          <p:cNvPr id="18" name="Bildplatzhalter 2"/>
          <p:cNvSpPr>
            <a:spLocks noGrp="1" noChangeAspect="1"/>
          </p:cNvSpPr>
          <p:nvPr>
            <p:ph type="pic" sz="quarter" idx="11" hasCustomPrompt="1"/>
          </p:nvPr>
        </p:nvSpPr>
        <p:spPr bwMode="auto">
          <a:xfrm>
            <a:off x="2195555" y="1020001"/>
            <a:ext cx="3869690" cy="5143740"/>
          </a:xfrm>
          <a:custGeom>
            <a:avLst/>
            <a:gdLst>
              <a:gd name="connsiteX0" fmla="*/ 1857276 w 3869690"/>
              <a:gd name="connsiteY0" fmla="*/ 0 h 5143740"/>
              <a:gd name="connsiteX1" fmla="*/ 2117984 w 3869690"/>
              <a:gd name="connsiteY1" fmla="*/ 13165 h 5143740"/>
              <a:gd name="connsiteX2" fmla="*/ 2284982 w 3869690"/>
              <a:gd name="connsiteY2" fmla="*/ 87426 h 5143740"/>
              <a:gd name="connsiteX3" fmla="*/ 3869690 w 3869690"/>
              <a:gd name="connsiteY3" fmla="*/ 2643361 h 5143740"/>
              <a:gd name="connsiteX4" fmla="*/ 2612085 w 3869690"/>
              <a:gd name="connsiteY4" fmla="*/ 5008633 h 5143740"/>
              <a:gd name="connsiteX5" fmla="*/ 2393230 w 3869690"/>
              <a:gd name="connsiteY5" fmla="*/ 5141591 h 5143740"/>
              <a:gd name="connsiteX6" fmla="*/ 2384872 w 3869690"/>
              <a:gd name="connsiteY6" fmla="*/ 5143740 h 5143740"/>
              <a:gd name="connsiteX7" fmla="*/ 2384861 w 3869690"/>
              <a:gd name="connsiteY7" fmla="*/ 5143740 h 5143740"/>
              <a:gd name="connsiteX8" fmla="*/ 2277558 w 3869690"/>
              <a:gd name="connsiteY8" fmla="*/ 5127363 h 5143740"/>
              <a:gd name="connsiteX9" fmla="*/ 0 w 3869690"/>
              <a:gd name="connsiteY9" fmla="*/ 2332894 h 5143740"/>
              <a:gd name="connsiteX10" fmla="*/ 985724 w 3869690"/>
              <a:gd name="connsiteY10" fmla="*/ 176044 h 5143740"/>
              <a:gd name="connsiteX11" fmla="*/ 1060627 w 3869690"/>
              <a:gd name="connsiteY11" fmla="*/ 114978 h 5143740"/>
              <a:gd name="connsiteX12" fmla="*/ 1282414 w 3869690"/>
              <a:gd name="connsiteY12" fmla="*/ 57951 h 5143740"/>
              <a:gd name="connsiteX13" fmla="*/ 1857276 w 3869690"/>
              <a:gd name="connsiteY13" fmla="*/ 0 h 5143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869690" h="5143740" extrusionOk="0">
                <a:moveTo>
                  <a:pt x="1857276" y="0"/>
                </a:moveTo>
                <a:lnTo>
                  <a:pt x="2117984" y="13165"/>
                </a:lnTo>
                <a:lnTo>
                  <a:pt x="2284982" y="87426"/>
                </a:lnTo>
                <a:cubicBezTo>
                  <a:pt x="3224217" y="554172"/>
                  <a:pt x="3869690" y="1523387"/>
                  <a:pt x="3869690" y="2643361"/>
                </a:cubicBezTo>
                <a:cubicBezTo>
                  <a:pt x="3869690" y="3627954"/>
                  <a:pt x="3370834" y="4496032"/>
                  <a:pt x="2612085" y="5008633"/>
                </a:cubicBezTo>
                <a:lnTo>
                  <a:pt x="2393230" y="5141591"/>
                </a:lnTo>
                <a:lnTo>
                  <a:pt x="2384872" y="5143740"/>
                </a:lnTo>
                <a:lnTo>
                  <a:pt x="2384861" y="5143740"/>
                </a:lnTo>
                <a:lnTo>
                  <a:pt x="2277558" y="5127363"/>
                </a:lnTo>
                <a:cubicBezTo>
                  <a:pt x="977759" y="4861386"/>
                  <a:pt x="0" y="3711324"/>
                  <a:pt x="0" y="2332894"/>
                </a:cubicBezTo>
                <a:cubicBezTo>
                  <a:pt x="0" y="1471376"/>
                  <a:pt x="381937" y="699063"/>
                  <a:pt x="985724" y="176044"/>
                </a:cubicBezTo>
                <a:lnTo>
                  <a:pt x="1060627" y="114978"/>
                </a:lnTo>
                <a:lnTo>
                  <a:pt x="1282414" y="57951"/>
                </a:lnTo>
                <a:cubicBezTo>
                  <a:pt x="1468100" y="19954"/>
                  <a:pt x="1660358" y="0"/>
                  <a:pt x="1857276" y="0"/>
                </a:cubicBezTo>
                <a:close/>
              </a:path>
            </a:pathLst>
          </a:custGeom>
          <a:pattFill prst="pct5">
            <a:fgClr>
              <a:schemeClr val="accent2"/>
            </a:fgClr>
            <a:bgClr>
              <a:schemeClr val="bg1"/>
            </a:bgClr>
          </a:pattFill>
          <a:ln>
            <a:noFill/>
          </a:ln>
        </p:spPr>
        <p:txBody>
          <a:bodyPr wrap="square" anchor="ctr" anchorCtr="1">
            <a:noAutofit/>
          </a:bodyPr>
          <a:lstStyle>
            <a:lvl1pPr>
              <a:defRPr>
                <a:ln>
                  <a:noFill/>
                </a:ln>
              </a:defRPr>
            </a:lvl1pPr>
          </a:lstStyle>
          <a:p>
            <a:pPr>
              <a:defRPr/>
            </a:pPr>
            <a:r>
              <a:rPr lang="de-DE"/>
              <a:t>Hier Bild einfügen</a:t>
            </a:r>
            <a:endParaRPr/>
          </a:p>
        </p:txBody>
      </p:sp>
      <p:sp>
        <p:nvSpPr>
          <p:cNvPr id="51" name="Titelplatzhalter 8"/>
          <p:cNvSpPr>
            <a:spLocks noGrp="1"/>
          </p:cNvSpPr>
          <p:nvPr>
            <p:ph type="title" hasCustomPrompt="1"/>
          </p:nvPr>
        </p:nvSpPr>
        <p:spPr bwMode="auto">
          <a:xfrm>
            <a:off x="6095998" y="1335600"/>
            <a:ext cx="5734575" cy="641412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vert="horz" wrap="square" lIns="360000" tIns="180000" rIns="180000" bIns="180000" rtlCol="0" anchor="b" anchorCtr="0">
            <a:spAutoFit/>
          </a:bodyPr>
          <a:lstStyle>
            <a:lvl1pPr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pPr>
              <a:defRPr/>
            </a:pPr>
            <a:r>
              <a:rPr lang="de-DE"/>
              <a:t>Überschrift</a:t>
            </a:r>
            <a:endParaRPr/>
          </a:p>
        </p:txBody>
      </p:sp>
      <p:sp>
        <p:nvSpPr>
          <p:cNvPr id="52" name="Textplatzhalter 2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6095999" y="1976400"/>
            <a:ext cx="5734574" cy="703694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wrap="square" lIns="360000" tIns="180000" rIns="180000" bIns="270000" anchor="t" anchorCtr="0">
            <a:spAutoFit/>
          </a:bodyPr>
          <a:lstStyle>
            <a:lvl1pPr>
              <a:defRPr>
                <a:latin typeface="+mn-lt"/>
              </a:defRPr>
            </a:lvl1pPr>
          </a:lstStyle>
          <a:p>
            <a:pPr lvl="0">
              <a:defRPr/>
            </a:pPr>
            <a:r>
              <a:rPr lang="de-DE"/>
              <a:t>Text</a:t>
            </a:r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Bild rechts und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2" name="Gruppieren 1"/>
          <p:cNvGrpSpPr/>
          <p:nvPr/>
        </p:nvGrpSpPr>
        <p:grpSpPr bwMode="auto">
          <a:xfrm>
            <a:off x="4178985" y="450309"/>
            <a:ext cx="7539990" cy="6224366"/>
            <a:chOff x="4178985" y="450309"/>
            <a:chExt cx="7539990" cy="6224366"/>
          </a:xfrm>
        </p:grpSpPr>
        <p:sp>
          <p:nvSpPr>
            <p:cNvPr id="53" name="Ellipse 12"/>
            <p:cNvSpPr/>
            <p:nvPr/>
          </p:nvSpPr>
          <p:spPr bwMode="auto">
            <a:xfrm>
              <a:off x="4178985" y="760776"/>
              <a:ext cx="5704840" cy="5704840"/>
            </a:xfrm>
            <a:prstGeom prst="ellipse">
              <a:avLst/>
            </a:prstGeom>
            <a:solidFill>
              <a:srgbClr val="FFFFFF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54" name="Ellipse 11"/>
            <p:cNvSpPr/>
            <p:nvPr/>
          </p:nvSpPr>
          <p:spPr bwMode="auto">
            <a:xfrm>
              <a:off x="4788828" y="513713"/>
              <a:ext cx="5704840" cy="5704840"/>
            </a:xfrm>
            <a:prstGeom prst="ellipse">
              <a:avLst/>
            </a:prstGeom>
            <a:solidFill>
              <a:srgbClr val="FFFFFF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55" name="Ellipse 10"/>
            <p:cNvSpPr/>
            <p:nvPr/>
          </p:nvSpPr>
          <p:spPr bwMode="auto">
            <a:xfrm>
              <a:off x="6014135" y="450309"/>
              <a:ext cx="5704840" cy="5704840"/>
            </a:xfrm>
            <a:prstGeom prst="ellipse">
              <a:avLst/>
            </a:prstGeom>
            <a:solidFill>
              <a:srgbClr val="FFFFFF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56" name="Ellipse 9"/>
            <p:cNvSpPr/>
            <p:nvPr/>
          </p:nvSpPr>
          <p:spPr bwMode="auto">
            <a:xfrm>
              <a:off x="5018991" y="969835"/>
              <a:ext cx="5704840" cy="5704840"/>
            </a:xfrm>
            <a:prstGeom prst="ellipse">
              <a:avLst/>
            </a:prstGeom>
            <a:solidFill>
              <a:srgbClr val="FFFFFF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defRPr/>
              </a:pPr>
              <a:endParaRPr lang="de-DE"/>
            </a:p>
          </p:txBody>
        </p:sp>
      </p:grpSp>
      <p:sp>
        <p:nvSpPr>
          <p:cNvPr id="57" name="Bildplatzhalter 3"/>
          <p:cNvSpPr>
            <a:spLocks noGrp="1" noChangeAspect="1"/>
          </p:cNvSpPr>
          <p:nvPr>
            <p:ph type="pic" sz="quarter" idx="13" hasCustomPrompt="1"/>
          </p:nvPr>
        </p:nvSpPr>
        <p:spPr bwMode="auto">
          <a:xfrm>
            <a:off x="6014135" y="969835"/>
            <a:ext cx="3869690" cy="5143740"/>
          </a:xfrm>
          <a:custGeom>
            <a:avLst/>
            <a:gdLst>
              <a:gd name="connsiteX0" fmla="*/ 1857276 w 3869690"/>
              <a:gd name="connsiteY0" fmla="*/ 0 h 5143740"/>
              <a:gd name="connsiteX1" fmla="*/ 2117984 w 3869690"/>
              <a:gd name="connsiteY1" fmla="*/ 13165 h 5143740"/>
              <a:gd name="connsiteX2" fmla="*/ 2284982 w 3869690"/>
              <a:gd name="connsiteY2" fmla="*/ 87426 h 5143740"/>
              <a:gd name="connsiteX3" fmla="*/ 3869690 w 3869690"/>
              <a:gd name="connsiteY3" fmla="*/ 2643361 h 5143740"/>
              <a:gd name="connsiteX4" fmla="*/ 2612085 w 3869690"/>
              <a:gd name="connsiteY4" fmla="*/ 5008633 h 5143740"/>
              <a:gd name="connsiteX5" fmla="*/ 2393230 w 3869690"/>
              <a:gd name="connsiteY5" fmla="*/ 5141591 h 5143740"/>
              <a:gd name="connsiteX6" fmla="*/ 2384872 w 3869690"/>
              <a:gd name="connsiteY6" fmla="*/ 5143740 h 5143740"/>
              <a:gd name="connsiteX7" fmla="*/ 2384861 w 3869690"/>
              <a:gd name="connsiteY7" fmla="*/ 5143740 h 5143740"/>
              <a:gd name="connsiteX8" fmla="*/ 2277558 w 3869690"/>
              <a:gd name="connsiteY8" fmla="*/ 5127363 h 5143740"/>
              <a:gd name="connsiteX9" fmla="*/ 0 w 3869690"/>
              <a:gd name="connsiteY9" fmla="*/ 2332894 h 5143740"/>
              <a:gd name="connsiteX10" fmla="*/ 985724 w 3869690"/>
              <a:gd name="connsiteY10" fmla="*/ 176044 h 5143740"/>
              <a:gd name="connsiteX11" fmla="*/ 1060627 w 3869690"/>
              <a:gd name="connsiteY11" fmla="*/ 114978 h 5143740"/>
              <a:gd name="connsiteX12" fmla="*/ 1282414 w 3869690"/>
              <a:gd name="connsiteY12" fmla="*/ 57951 h 5143740"/>
              <a:gd name="connsiteX13" fmla="*/ 1857276 w 3869690"/>
              <a:gd name="connsiteY13" fmla="*/ 0 h 5143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869690" h="5143740" extrusionOk="0">
                <a:moveTo>
                  <a:pt x="1857276" y="0"/>
                </a:moveTo>
                <a:lnTo>
                  <a:pt x="2117984" y="13165"/>
                </a:lnTo>
                <a:lnTo>
                  <a:pt x="2284982" y="87426"/>
                </a:lnTo>
                <a:cubicBezTo>
                  <a:pt x="3224217" y="554172"/>
                  <a:pt x="3869690" y="1523387"/>
                  <a:pt x="3869690" y="2643361"/>
                </a:cubicBezTo>
                <a:cubicBezTo>
                  <a:pt x="3869690" y="3627954"/>
                  <a:pt x="3370834" y="4496032"/>
                  <a:pt x="2612085" y="5008633"/>
                </a:cubicBezTo>
                <a:lnTo>
                  <a:pt x="2393230" y="5141591"/>
                </a:lnTo>
                <a:lnTo>
                  <a:pt x="2384872" y="5143740"/>
                </a:lnTo>
                <a:lnTo>
                  <a:pt x="2384861" y="5143740"/>
                </a:lnTo>
                <a:lnTo>
                  <a:pt x="2277558" y="5127363"/>
                </a:lnTo>
                <a:cubicBezTo>
                  <a:pt x="977759" y="4861386"/>
                  <a:pt x="0" y="3711324"/>
                  <a:pt x="0" y="2332894"/>
                </a:cubicBezTo>
                <a:cubicBezTo>
                  <a:pt x="0" y="1471376"/>
                  <a:pt x="381937" y="699063"/>
                  <a:pt x="985724" y="176044"/>
                </a:cubicBezTo>
                <a:lnTo>
                  <a:pt x="1060627" y="114978"/>
                </a:lnTo>
                <a:lnTo>
                  <a:pt x="1282414" y="57951"/>
                </a:lnTo>
                <a:cubicBezTo>
                  <a:pt x="1468100" y="19954"/>
                  <a:pt x="1660358" y="0"/>
                  <a:pt x="1857276" y="0"/>
                </a:cubicBezTo>
                <a:close/>
              </a:path>
            </a:pathLst>
          </a:custGeom>
          <a:pattFill prst="pct5">
            <a:fgClr>
              <a:schemeClr val="accent2"/>
            </a:fgClr>
            <a:bgClr>
              <a:schemeClr val="bg1"/>
            </a:bgClr>
          </a:pattFill>
          <a:ln>
            <a:noFill/>
          </a:ln>
        </p:spPr>
        <p:txBody>
          <a:bodyPr wrap="square" anchor="ctr" anchorCtr="1">
            <a:noAutofit/>
          </a:bodyPr>
          <a:lstStyle>
            <a:lvl1pPr>
              <a:defRPr>
                <a:ln>
                  <a:noFill/>
                </a:ln>
              </a:defRPr>
            </a:lvl1pPr>
          </a:lstStyle>
          <a:p>
            <a:pPr>
              <a:defRPr/>
            </a:pPr>
            <a:r>
              <a:rPr lang="de-DE"/>
              <a:t>Hier Bild einfügen</a:t>
            </a:r>
            <a:endParaRPr/>
          </a:p>
        </p:txBody>
      </p:sp>
      <p:sp>
        <p:nvSpPr>
          <p:cNvPr id="59" name="Textplatzhalter 2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390795" y="1977015"/>
            <a:ext cx="5707960" cy="703694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wrap="square" lIns="360000" tIns="180000" rIns="180000" bIns="270000" anchor="t" anchorCtr="0">
            <a:spAutoFit/>
          </a:bodyPr>
          <a:lstStyle>
            <a:lvl1pPr>
              <a:defRPr>
                <a:latin typeface="+mn-lt"/>
              </a:defRPr>
            </a:lvl1pPr>
          </a:lstStyle>
          <a:p>
            <a:pPr lvl="0">
              <a:defRPr/>
            </a:pPr>
            <a:r>
              <a:rPr lang="de-DE"/>
              <a:t>Text</a:t>
            </a:r>
            <a:endParaRPr/>
          </a:p>
        </p:txBody>
      </p:sp>
      <p:sp>
        <p:nvSpPr>
          <p:cNvPr id="60" name="Titelplatzhalter 8"/>
          <p:cNvSpPr>
            <a:spLocks noGrp="1"/>
          </p:cNvSpPr>
          <p:nvPr>
            <p:ph type="title" hasCustomPrompt="1"/>
          </p:nvPr>
        </p:nvSpPr>
        <p:spPr bwMode="auto">
          <a:xfrm>
            <a:off x="392537" y="1335603"/>
            <a:ext cx="5704840" cy="641412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vert="horz" wrap="square" lIns="360000" tIns="180000" rIns="180000" bIns="180000" rtlCol="0" anchor="b" anchorCtr="0">
            <a:spAutoFit/>
          </a:bodyPr>
          <a:lstStyle>
            <a:lvl1pPr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pPr>
              <a:defRPr/>
            </a:pPr>
            <a:r>
              <a:rPr lang="de-DE"/>
              <a:t>Überschrift</a:t>
            </a:r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Zwei Bilder mit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2" name="Bildplatzhalter 5"/>
          <p:cNvSpPr>
            <a:spLocks noGrp="1"/>
          </p:cNvSpPr>
          <p:nvPr>
            <p:ph type="pic" sz="quarter" idx="20" hasCustomPrompt="1"/>
          </p:nvPr>
        </p:nvSpPr>
        <p:spPr bwMode="auto">
          <a:xfrm>
            <a:off x="360001" y="1081564"/>
            <a:ext cx="5554800" cy="3731872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 lIns="0" tIns="0" rIns="0" bIns="0" anchor="ctr" anchorCtr="1"/>
          <a:lstStyle>
            <a:lvl1pPr>
              <a:defRPr lang="de-DE"/>
            </a:lvl1pPr>
          </a:lstStyle>
          <a:p>
            <a:pPr>
              <a:defRPr/>
            </a:pPr>
            <a:r>
              <a:rPr lang="de-DE"/>
              <a:t>Hier Bild einfügen</a:t>
            </a:r>
            <a:endParaRPr/>
          </a:p>
        </p:txBody>
      </p:sp>
      <p:sp>
        <p:nvSpPr>
          <p:cNvPr id="20" name="Bildplatzhalter 4"/>
          <p:cNvSpPr>
            <a:spLocks noGrp="1"/>
          </p:cNvSpPr>
          <p:nvPr>
            <p:ph type="pic" sz="quarter" idx="21" hasCustomPrompt="1"/>
          </p:nvPr>
        </p:nvSpPr>
        <p:spPr bwMode="auto">
          <a:xfrm>
            <a:off x="6277202" y="1081564"/>
            <a:ext cx="5554800" cy="3731872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 lIns="0" tIns="0" rIns="0" bIns="0" anchor="ctr" anchorCtr="1"/>
          <a:lstStyle>
            <a:lvl1pPr>
              <a:defRPr lang="de-DE"/>
            </a:lvl1pPr>
          </a:lstStyle>
          <a:p>
            <a:pPr>
              <a:defRPr/>
            </a:pPr>
            <a:r>
              <a:rPr lang="de-DE"/>
              <a:t>Hier Bild einfügen</a:t>
            </a:r>
            <a:endParaRPr/>
          </a:p>
        </p:txBody>
      </p:sp>
      <p:sp>
        <p:nvSpPr>
          <p:cNvPr id="50" name="Textplatzhalter 2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360000" y="4813436"/>
            <a:ext cx="5554797" cy="1684564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lIns="180000" tIns="180000" rIns="180000" bIns="270000">
            <a:normAutofit/>
          </a:bodyPr>
          <a:lstStyle>
            <a:lvl1pPr>
              <a:defRPr>
                <a:latin typeface="+mn-lt"/>
              </a:defRPr>
            </a:lvl1pPr>
          </a:lstStyle>
          <a:p>
            <a:pPr lvl="0">
              <a:defRPr/>
            </a:pPr>
            <a:r>
              <a:rPr lang="de-DE"/>
              <a:t>Text 1</a:t>
            </a:r>
            <a:endParaRPr/>
          </a:p>
        </p:txBody>
      </p:sp>
      <p:sp>
        <p:nvSpPr>
          <p:cNvPr id="21" name="Textplatzhalter 2"/>
          <p:cNvSpPr>
            <a:spLocks noGrp="1"/>
          </p:cNvSpPr>
          <p:nvPr>
            <p:ph type="body" sz="quarter" idx="22" hasCustomPrompt="1"/>
          </p:nvPr>
        </p:nvSpPr>
        <p:spPr bwMode="auto">
          <a:xfrm>
            <a:off x="6277201" y="4813436"/>
            <a:ext cx="5554797" cy="1684564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lIns="180000" tIns="180000" rIns="180000" bIns="270000">
            <a:normAutofit/>
          </a:bodyPr>
          <a:lstStyle>
            <a:lvl1pPr>
              <a:defRPr>
                <a:latin typeface="+mn-lt"/>
              </a:defRPr>
            </a:lvl1pPr>
          </a:lstStyle>
          <a:p>
            <a:pPr lvl="0">
              <a:defRPr/>
            </a:pPr>
            <a:r>
              <a:rPr lang="de-DE"/>
              <a:t>Text 2</a:t>
            </a:r>
            <a:endParaRPr/>
          </a:p>
        </p:txBody>
      </p:sp>
      <p:sp>
        <p:nvSpPr>
          <p:cNvPr id="23" name="Titelplatzhalter 8"/>
          <p:cNvSpPr>
            <a:spLocks noGrp="1"/>
          </p:cNvSpPr>
          <p:nvPr>
            <p:ph type="title" hasCustomPrompt="1"/>
          </p:nvPr>
        </p:nvSpPr>
        <p:spPr bwMode="auto">
          <a:xfrm>
            <a:off x="540975" y="4107828"/>
            <a:ext cx="2733192" cy="523875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vert="horz" wrap="square" lIns="72000" tIns="72000" rIns="72000" bIns="72000" rtlCol="0" anchor="b" anchorCtr="0">
            <a:normAutofit/>
          </a:bodyPr>
          <a:lstStyle>
            <a:lvl1pPr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pPr>
              <a:defRPr/>
            </a:pPr>
            <a:r>
              <a:rPr lang="de-DE"/>
              <a:t>Überschrift 1</a:t>
            </a:r>
            <a:endParaRPr/>
          </a:p>
        </p:txBody>
      </p:sp>
      <p:sp>
        <p:nvSpPr>
          <p:cNvPr id="24" name="Titelplatzhalter 8"/>
          <p:cNvSpPr txBox="1"/>
          <p:nvPr/>
        </p:nvSpPr>
        <p:spPr bwMode="auto">
          <a:xfrm>
            <a:off x="6458176" y="4107828"/>
            <a:ext cx="2733192" cy="523875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vert="horz" wrap="square" lIns="72000" tIns="72000" rIns="72000" bIns="72000" rtlCol="0" anchor="b" anchorCtr="0">
            <a:norm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Zapf Humanist 601 Ultra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de-DE">
                <a:latin typeface="+mj-lt"/>
              </a:rPr>
              <a:t>Überschrift 2</a:t>
            </a:r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_Zwei Bilder mit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2" name="Bildplatzhalter 5"/>
          <p:cNvSpPr>
            <a:spLocks noGrp="1"/>
          </p:cNvSpPr>
          <p:nvPr>
            <p:ph type="pic" sz="quarter" idx="20" hasCustomPrompt="1"/>
          </p:nvPr>
        </p:nvSpPr>
        <p:spPr bwMode="auto">
          <a:xfrm>
            <a:off x="360001" y="1081564"/>
            <a:ext cx="5554800" cy="3731872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 lIns="0" tIns="0" rIns="0" bIns="0" anchor="ctr" anchorCtr="1"/>
          <a:lstStyle>
            <a:lvl1pPr>
              <a:defRPr lang="de-DE"/>
            </a:lvl1pPr>
          </a:lstStyle>
          <a:p>
            <a:pPr>
              <a:defRPr/>
            </a:pPr>
            <a:r>
              <a:rPr lang="de-DE"/>
              <a:t>Hier Bild einfügen</a:t>
            </a:r>
            <a:endParaRPr/>
          </a:p>
        </p:txBody>
      </p:sp>
      <p:sp>
        <p:nvSpPr>
          <p:cNvPr id="50" name="Textplatzhalter 2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360000" y="4813436"/>
            <a:ext cx="5554797" cy="1684564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lIns="180000" tIns="180000" rIns="180000" bIns="270000">
            <a:normAutofit/>
          </a:bodyPr>
          <a:lstStyle>
            <a:lvl1pPr>
              <a:defRPr>
                <a:latin typeface="+mn-lt"/>
              </a:defRPr>
            </a:lvl1pPr>
          </a:lstStyle>
          <a:p>
            <a:pPr lvl="0">
              <a:defRPr/>
            </a:pPr>
            <a:r>
              <a:rPr lang="de-DE"/>
              <a:t>Text 1</a:t>
            </a:r>
            <a:endParaRPr/>
          </a:p>
        </p:txBody>
      </p:sp>
      <p:sp>
        <p:nvSpPr>
          <p:cNvPr id="21" name="Textplatzhalter 2"/>
          <p:cNvSpPr>
            <a:spLocks noGrp="1"/>
          </p:cNvSpPr>
          <p:nvPr>
            <p:ph type="body" sz="quarter" idx="22" hasCustomPrompt="1"/>
          </p:nvPr>
        </p:nvSpPr>
        <p:spPr bwMode="auto">
          <a:xfrm>
            <a:off x="6277201" y="1081564"/>
            <a:ext cx="5554797" cy="5416436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lIns="180000" tIns="180000" rIns="180000" bIns="270000">
            <a:normAutofit/>
          </a:bodyPr>
          <a:lstStyle>
            <a:lvl1pPr>
              <a:defRPr/>
            </a:lvl1pPr>
          </a:lstStyle>
          <a:p>
            <a:pPr lvl="0">
              <a:defRPr/>
            </a:pPr>
            <a:r>
              <a:rPr lang="de-DE"/>
              <a:t>Text 2</a:t>
            </a:r>
            <a:endParaRPr/>
          </a:p>
        </p:txBody>
      </p:sp>
      <p:sp>
        <p:nvSpPr>
          <p:cNvPr id="23" name="Titelplatzhalter 8"/>
          <p:cNvSpPr>
            <a:spLocks noGrp="1"/>
          </p:cNvSpPr>
          <p:nvPr>
            <p:ph type="title" hasCustomPrompt="1"/>
          </p:nvPr>
        </p:nvSpPr>
        <p:spPr bwMode="auto">
          <a:xfrm>
            <a:off x="540975" y="4107828"/>
            <a:ext cx="2733192" cy="523875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vert="horz" wrap="square" lIns="72000" tIns="72000" rIns="72000" bIns="72000" rtlCol="0" anchor="b" anchorCtr="0">
            <a:normAutofit/>
          </a:bodyPr>
          <a:lstStyle>
            <a:lvl1pPr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pPr>
              <a:defRPr/>
            </a:pPr>
            <a:r>
              <a:rPr lang="de-DE"/>
              <a:t>Überschrift 1</a:t>
            </a:r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ext rechts ohne Bild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Titelplatzhalter 8"/>
          <p:cNvSpPr>
            <a:spLocks noGrp="1"/>
          </p:cNvSpPr>
          <p:nvPr>
            <p:ph type="title" hasCustomPrompt="1"/>
          </p:nvPr>
        </p:nvSpPr>
        <p:spPr bwMode="auto">
          <a:xfrm>
            <a:off x="6095998" y="1342530"/>
            <a:ext cx="5734575" cy="641412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vert="horz" wrap="square" lIns="360000" tIns="180000" rIns="180000" bIns="180000" rtlCol="0" anchor="b" anchorCtr="0">
            <a:spAutoFit/>
          </a:bodyPr>
          <a:lstStyle>
            <a:lvl1pPr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pPr>
              <a:defRPr/>
            </a:pPr>
            <a:r>
              <a:rPr lang="de-DE"/>
              <a:t>Überschrift</a:t>
            </a:r>
            <a:endParaRPr/>
          </a:p>
        </p:txBody>
      </p:sp>
      <p:sp>
        <p:nvSpPr>
          <p:cNvPr id="6" name="Textplatzhalter 2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6095999" y="1983600"/>
            <a:ext cx="5734574" cy="703694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wrap="square" lIns="360000" tIns="180000" rIns="180000" bIns="270000" anchor="t" anchorCtr="0">
            <a:spAutoFit/>
          </a:bodyPr>
          <a:lstStyle>
            <a:lvl1pPr>
              <a:defRPr>
                <a:latin typeface="+mn-lt"/>
              </a:defRPr>
            </a:lvl1pPr>
          </a:lstStyle>
          <a:p>
            <a:pPr lvl="0">
              <a:defRPr/>
            </a:pPr>
            <a:r>
              <a:rPr lang="de-DE"/>
              <a:t>Text</a:t>
            </a:r>
            <a:endParaRPr/>
          </a:p>
        </p:txBody>
      </p:sp>
      <p:sp>
        <p:nvSpPr>
          <p:cNvPr id="4" name="Bildplatzhalter 2"/>
          <p:cNvSpPr>
            <a:spLocks noGrp="1"/>
          </p:cNvSpPr>
          <p:nvPr>
            <p:ph type="pic" sz="quarter" idx="13"/>
          </p:nvPr>
        </p:nvSpPr>
        <p:spPr bwMode="auto">
          <a:xfrm>
            <a:off x="361427" y="1342530"/>
            <a:ext cx="3515390" cy="3927475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/>
          <a:p>
            <a:pPr>
              <a:defRPr/>
            </a:pPr>
            <a:r>
              <a:rPr lang="de-DE"/>
              <a:t>Bild durch Klicken auf Symbol hinzufügen</a:t>
            </a:r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ext links ohne Bild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Textplatzhalter 2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361426" y="1977015"/>
            <a:ext cx="5734574" cy="703694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wrap="square" lIns="360000" tIns="180000" rIns="180000" bIns="270000" anchor="t" anchorCtr="0">
            <a:spAutoFit/>
          </a:bodyPr>
          <a:lstStyle>
            <a:lvl1pPr>
              <a:defRPr>
                <a:latin typeface="+mn-lt"/>
              </a:defRPr>
            </a:lvl1pPr>
          </a:lstStyle>
          <a:p>
            <a:pPr lvl="0">
              <a:defRPr/>
            </a:pPr>
            <a:r>
              <a:rPr lang="de-DE"/>
              <a:t>Text</a:t>
            </a:r>
            <a:endParaRPr/>
          </a:p>
        </p:txBody>
      </p:sp>
      <p:sp>
        <p:nvSpPr>
          <p:cNvPr id="6" name="Titelplatzhalter 8"/>
          <p:cNvSpPr>
            <a:spLocks noGrp="1"/>
          </p:cNvSpPr>
          <p:nvPr>
            <p:ph type="title" hasCustomPrompt="1"/>
          </p:nvPr>
        </p:nvSpPr>
        <p:spPr bwMode="auto">
          <a:xfrm>
            <a:off x="361426" y="1335603"/>
            <a:ext cx="5734575" cy="641412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vert="horz" wrap="square" lIns="360000" tIns="180000" rIns="180000" bIns="180000" rtlCol="0" anchor="b" anchorCtr="0">
            <a:spAutoFit/>
          </a:bodyPr>
          <a:lstStyle>
            <a:lvl1pPr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pPr>
              <a:defRPr/>
            </a:pPr>
            <a:r>
              <a:rPr lang="de-DE"/>
              <a:t>Überschrift</a:t>
            </a:r>
            <a:endParaRPr/>
          </a:p>
        </p:txBody>
      </p:sp>
      <p:sp>
        <p:nvSpPr>
          <p:cNvPr id="7" name="Bildplatzhalter 2"/>
          <p:cNvSpPr>
            <a:spLocks noGrp="1"/>
          </p:cNvSpPr>
          <p:nvPr>
            <p:ph type="pic" sz="quarter" idx="14"/>
          </p:nvPr>
        </p:nvSpPr>
        <p:spPr bwMode="auto">
          <a:xfrm>
            <a:off x="8315183" y="1335603"/>
            <a:ext cx="3515390" cy="3927475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/>
          <a:p>
            <a:pPr>
              <a:defRPr/>
            </a:pPr>
            <a:r>
              <a:rPr lang="de-DE"/>
              <a:t>Bild durch Klicken auf Symbol hinzufügen</a:t>
            </a: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_Zwei Bilder mit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2" name="Bildplatzhalter 5"/>
          <p:cNvSpPr>
            <a:spLocks noGrp="1"/>
          </p:cNvSpPr>
          <p:nvPr>
            <p:ph type="pic" sz="quarter" idx="20" hasCustomPrompt="1"/>
          </p:nvPr>
        </p:nvSpPr>
        <p:spPr bwMode="auto">
          <a:xfrm>
            <a:off x="360001" y="1081564"/>
            <a:ext cx="5554800" cy="3731872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 lIns="0" tIns="0" rIns="0" bIns="0" anchor="ctr" anchorCtr="1"/>
          <a:lstStyle>
            <a:lvl1pPr>
              <a:defRPr lang="de-DE"/>
            </a:lvl1pPr>
          </a:lstStyle>
          <a:p>
            <a:pPr>
              <a:defRPr/>
            </a:pPr>
            <a:r>
              <a:rPr lang="de-DE"/>
              <a:t>Hier Bild einfügen</a:t>
            </a:r>
            <a:endParaRPr/>
          </a:p>
        </p:txBody>
      </p:sp>
      <p:sp>
        <p:nvSpPr>
          <p:cNvPr id="50" name="Textplatzhalter 2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360000" y="4813436"/>
            <a:ext cx="5554797" cy="1684564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lIns="180000" tIns="180000" rIns="180000" bIns="270000">
            <a:normAutofit/>
          </a:bodyPr>
          <a:lstStyle>
            <a:lvl1pPr>
              <a:defRPr>
                <a:latin typeface="+mn-lt"/>
              </a:defRPr>
            </a:lvl1pPr>
          </a:lstStyle>
          <a:p>
            <a:pPr lvl="0">
              <a:defRPr/>
            </a:pPr>
            <a:r>
              <a:rPr lang="de-DE"/>
              <a:t>Text 1</a:t>
            </a:r>
            <a:endParaRPr/>
          </a:p>
        </p:txBody>
      </p:sp>
      <p:sp>
        <p:nvSpPr>
          <p:cNvPr id="21" name="Textplatzhalter 2"/>
          <p:cNvSpPr>
            <a:spLocks noGrp="1"/>
          </p:cNvSpPr>
          <p:nvPr>
            <p:ph type="body" sz="quarter" idx="22" hasCustomPrompt="1"/>
          </p:nvPr>
        </p:nvSpPr>
        <p:spPr bwMode="auto">
          <a:xfrm>
            <a:off x="6277201" y="1081564"/>
            <a:ext cx="5554797" cy="5416436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lIns="180000" tIns="180000" rIns="180000" bIns="270000">
            <a:normAutofit/>
          </a:bodyPr>
          <a:lstStyle>
            <a:lvl1pPr>
              <a:defRPr/>
            </a:lvl1pPr>
          </a:lstStyle>
          <a:p>
            <a:pPr lvl="0">
              <a:defRPr/>
            </a:pPr>
            <a:r>
              <a:rPr lang="de-DE"/>
              <a:t>Text 2</a:t>
            </a:r>
            <a:endParaRPr/>
          </a:p>
        </p:txBody>
      </p:sp>
      <p:sp>
        <p:nvSpPr>
          <p:cNvPr id="23" name="Titelplatzhalter 8"/>
          <p:cNvSpPr>
            <a:spLocks noGrp="1"/>
          </p:cNvSpPr>
          <p:nvPr>
            <p:ph type="title" hasCustomPrompt="1"/>
          </p:nvPr>
        </p:nvSpPr>
        <p:spPr bwMode="auto">
          <a:xfrm>
            <a:off x="540975" y="4107828"/>
            <a:ext cx="2733192" cy="523875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vert="horz" wrap="square" lIns="72000" tIns="72000" rIns="72000" bIns="72000" rtlCol="0" anchor="b" anchorCtr="0">
            <a:normAutofit/>
          </a:bodyPr>
          <a:lstStyle>
            <a:lvl1pPr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pPr>
              <a:defRPr/>
            </a:pPr>
            <a:r>
              <a:rPr lang="de-DE"/>
              <a:t>Überschrift 1</a:t>
            </a:r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Letzte Folie (Bilder)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" name="Bildplatzhalter 5"/>
          <p:cNvSpPr>
            <a:spLocks noGrp="1"/>
          </p:cNvSpPr>
          <p:nvPr>
            <p:ph type="pic" sz="quarter" idx="11"/>
          </p:nvPr>
        </p:nvSpPr>
        <p:spPr bwMode="auto">
          <a:xfrm>
            <a:off x="1580866" y="134352"/>
            <a:ext cx="7300800" cy="7354800"/>
          </a:xfrm>
          <a:prstGeom prst="ellipse">
            <a:avLst/>
          </a:prstGeom>
          <a:solidFill>
            <a:schemeClr val="accent2">
              <a:alpha val="90000"/>
            </a:schemeClr>
          </a:solidFill>
          <a:ln>
            <a:noFill/>
          </a:ln>
        </p:spPr>
        <p:txBody>
          <a:bodyPr anchor="ctr" anchorCtr="1"/>
          <a:lstStyle/>
          <a:p>
            <a:pPr>
              <a:defRPr/>
            </a:pPr>
            <a:r>
              <a:rPr lang="de-DE"/>
              <a:t>Bild durch Klicken auf Symbol hinzufügen</a:t>
            </a:r>
            <a:endParaRPr/>
          </a:p>
        </p:txBody>
      </p:sp>
      <p:sp>
        <p:nvSpPr>
          <p:cNvPr id="20" name="Ellipse 16"/>
          <p:cNvSpPr/>
          <p:nvPr/>
        </p:nvSpPr>
        <p:spPr bwMode="auto">
          <a:xfrm>
            <a:off x="1571988" y="133972"/>
            <a:ext cx="7301317" cy="7355561"/>
          </a:xfrm>
          <a:prstGeom prst="ellipse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de-DE"/>
          </a:p>
        </p:txBody>
      </p:sp>
      <p:sp>
        <p:nvSpPr>
          <p:cNvPr id="18" name="Bildplatzhalter 6"/>
          <p:cNvSpPr>
            <a:spLocks noGrp="1"/>
          </p:cNvSpPr>
          <p:nvPr>
            <p:ph type="pic" sz="quarter" idx="13"/>
          </p:nvPr>
        </p:nvSpPr>
        <p:spPr bwMode="auto">
          <a:xfrm>
            <a:off x="3920955" y="-266330"/>
            <a:ext cx="7300800" cy="7354800"/>
          </a:xfrm>
          <a:prstGeom prst="ellipse">
            <a:avLst/>
          </a:prstGeom>
          <a:solidFill>
            <a:schemeClr val="accent6">
              <a:alpha val="90000"/>
            </a:schemeClr>
          </a:solidFill>
          <a:ln>
            <a:noFill/>
          </a:ln>
        </p:spPr>
        <p:txBody>
          <a:bodyPr anchor="ctr" anchorCtr="1"/>
          <a:lstStyle/>
          <a:p>
            <a:pPr>
              <a:defRPr/>
            </a:pPr>
            <a:r>
              <a:rPr lang="de-DE"/>
              <a:t>Bild durch Klicken auf Symbol hinzufügen</a:t>
            </a:r>
            <a:endParaRPr/>
          </a:p>
        </p:txBody>
      </p:sp>
      <p:sp>
        <p:nvSpPr>
          <p:cNvPr id="22" name="Ellipse 15"/>
          <p:cNvSpPr/>
          <p:nvPr/>
        </p:nvSpPr>
        <p:spPr bwMode="auto">
          <a:xfrm>
            <a:off x="3920697" y="-266330"/>
            <a:ext cx="7301317" cy="7355561"/>
          </a:xfrm>
          <a:prstGeom prst="ellipse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de-DE"/>
          </a:p>
        </p:txBody>
      </p:sp>
      <p:sp>
        <p:nvSpPr>
          <p:cNvPr id="17" name="Bildplatzhalter 7"/>
          <p:cNvSpPr>
            <a:spLocks noGrp="1"/>
          </p:cNvSpPr>
          <p:nvPr>
            <p:ph type="pic" sz="quarter" idx="12"/>
          </p:nvPr>
        </p:nvSpPr>
        <p:spPr bwMode="auto">
          <a:xfrm>
            <a:off x="2361371" y="-185341"/>
            <a:ext cx="7300800" cy="7354800"/>
          </a:xfrm>
          <a:prstGeom prst="ellipse">
            <a:avLst/>
          </a:prstGeom>
          <a:solidFill>
            <a:schemeClr val="accent3">
              <a:alpha val="90000"/>
            </a:schemeClr>
          </a:solidFill>
          <a:ln>
            <a:noFill/>
          </a:ln>
        </p:spPr>
        <p:txBody>
          <a:bodyPr anchor="ctr" anchorCtr="1"/>
          <a:lstStyle/>
          <a:p>
            <a:pPr>
              <a:defRPr/>
            </a:pPr>
            <a:r>
              <a:rPr lang="de-DE"/>
              <a:t>Bild durch Klicken auf Symbol hinzufügen</a:t>
            </a:r>
            <a:endParaRPr/>
          </a:p>
        </p:txBody>
      </p:sp>
      <p:sp>
        <p:nvSpPr>
          <p:cNvPr id="21" name="Ellipse 14"/>
          <p:cNvSpPr/>
          <p:nvPr/>
        </p:nvSpPr>
        <p:spPr bwMode="auto">
          <a:xfrm>
            <a:off x="2352493" y="-184580"/>
            <a:ext cx="7301317" cy="7355561"/>
          </a:xfrm>
          <a:prstGeom prst="ellipse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de-DE"/>
          </a:p>
        </p:txBody>
      </p:sp>
      <p:sp>
        <p:nvSpPr>
          <p:cNvPr id="6" name="Bildplatzhalter 8"/>
          <p:cNvSpPr>
            <a:spLocks noGrp="1"/>
          </p:cNvSpPr>
          <p:nvPr>
            <p:ph type="pic" sz="quarter" idx="10"/>
          </p:nvPr>
        </p:nvSpPr>
        <p:spPr bwMode="auto">
          <a:xfrm>
            <a:off x="2638705" y="403523"/>
            <a:ext cx="7300800" cy="7354800"/>
          </a:xfrm>
          <a:prstGeom prst="ellipse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txBody>
          <a:bodyPr anchor="ctr" anchorCtr="1"/>
          <a:lstStyle/>
          <a:p>
            <a:pPr>
              <a:defRPr/>
            </a:pPr>
            <a:r>
              <a:rPr lang="de-DE"/>
              <a:t>Bild durch Klicken auf Symbol hinzufügen</a:t>
            </a:r>
            <a:endParaRPr/>
          </a:p>
        </p:txBody>
      </p:sp>
      <p:sp>
        <p:nvSpPr>
          <p:cNvPr id="23" name="Ellipse 13"/>
          <p:cNvSpPr/>
          <p:nvPr/>
        </p:nvSpPr>
        <p:spPr bwMode="auto">
          <a:xfrm>
            <a:off x="2647066" y="403523"/>
            <a:ext cx="7301317" cy="7355561"/>
          </a:xfrm>
          <a:prstGeom prst="ellipse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de-DE"/>
          </a:p>
        </p:txBody>
      </p:sp>
      <p:sp>
        <p:nvSpPr>
          <p:cNvPr id="26" name="Bildplatzhalter 9"/>
          <p:cNvSpPr>
            <a:spLocks noGrp="1" noChangeAspect="1"/>
          </p:cNvSpPr>
          <p:nvPr>
            <p:ph type="pic" sz="quarter" idx="14" hasCustomPrompt="1"/>
          </p:nvPr>
        </p:nvSpPr>
        <p:spPr bwMode="auto">
          <a:xfrm>
            <a:off x="3912092" y="401241"/>
            <a:ext cx="4986616" cy="6628400"/>
          </a:xfrm>
          <a:custGeom>
            <a:avLst/>
            <a:gdLst>
              <a:gd name="connsiteX0" fmla="*/ 1857276 w 3869690"/>
              <a:gd name="connsiteY0" fmla="*/ 0 h 5143740"/>
              <a:gd name="connsiteX1" fmla="*/ 2117984 w 3869690"/>
              <a:gd name="connsiteY1" fmla="*/ 13165 h 5143740"/>
              <a:gd name="connsiteX2" fmla="*/ 2284982 w 3869690"/>
              <a:gd name="connsiteY2" fmla="*/ 87426 h 5143740"/>
              <a:gd name="connsiteX3" fmla="*/ 3869690 w 3869690"/>
              <a:gd name="connsiteY3" fmla="*/ 2643361 h 5143740"/>
              <a:gd name="connsiteX4" fmla="*/ 2612085 w 3869690"/>
              <a:gd name="connsiteY4" fmla="*/ 5008633 h 5143740"/>
              <a:gd name="connsiteX5" fmla="*/ 2393230 w 3869690"/>
              <a:gd name="connsiteY5" fmla="*/ 5141591 h 5143740"/>
              <a:gd name="connsiteX6" fmla="*/ 2384872 w 3869690"/>
              <a:gd name="connsiteY6" fmla="*/ 5143740 h 5143740"/>
              <a:gd name="connsiteX7" fmla="*/ 2384861 w 3869690"/>
              <a:gd name="connsiteY7" fmla="*/ 5143740 h 5143740"/>
              <a:gd name="connsiteX8" fmla="*/ 2277558 w 3869690"/>
              <a:gd name="connsiteY8" fmla="*/ 5127363 h 5143740"/>
              <a:gd name="connsiteX9" fmla="*/ 0 w 3869690"/>
              <a:gd name="connsiteY9" fmla="*/ 2332894 h 5143740"/>
              <a:gd name="connsiteX10" fmla="*/ 985724 w 3869690"/>
              <a:gd name="connsiteY10" fmla="*/ 176044 h 5143740"/>
              <a:gd name="connsiteX11" fmla="*/ 1060627 w 3869690"/>
              <a:gd name="connsiteY11" fmla="*/ 114978 h 5143740"/>
              <a:gd name="connsiteX12" fmla="*/ 1282414 w 3869690"/>
              <a:gd name="connsiteY12" fmla="*/ 57951 h 5143740"/>
              <a:gd name="connsiteX13" fmla="*/ 1857276 w 3869690"/>
              <a:gd name="connsiteY13" fmla="*/ 0 h 5143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869690" h="5143740" extrusionOk="0">
                <a:moveTo>
                  <a:pt x="1857276" y="0"/>
                </a:moveTo>
                <a:lnTo>
                  <a:pt x="2117984" y="13165"/>
                </a:lnTo>
                <a:lnTo>
                  <a:pt x="2284982" y="87426"/>
                </a:lnTo>
                <a:cubicBezTo>
                  <a:pt x="3224217" y="554172"/>
                  <a:pt x="3869690" y="1523387"/>
                  <a:pt x="3869690" y="2643361"/>
                </a:cubicBezTo>
                <a:cubicBezTo>
                  <a:pt x="3869690" y="3627954"/>
                  <a:pt x="3370834" y="4496032"/>
                  <a:pt x="2612085" y="5008633"/>
                </a:cubicBezTo>
                <a:lnTo>
                  <a:pt x="2393230" y="5141591"/>
                </a:lnTo>
                <a:lnTo>
                  <a:pt x="2384872" y="5143740"/>
                </a:lnTo>
                <a:lnTo>
                  <a:pt x="2384861" y="5143740"/>
                </a:lnTo>
                <a:lnTo>
                  <a:pt x="2277558" y="5127363"/>
                </a:lnTo>
                <a:cubicBezTo>
                  <a:pt x="977759" y="4861386"/>
                  <a:pt x="0" y="3711324"/>
                  <a:pt x="0" y="2332894"/>
                </a:cubicBezTo>
                <a:cubicBezTo>
                  <a:pt x="0" y="1471376"/>
                  <a:pt x="381937" y="699063"/>
                  <a:pt x="985724" y="176044"/>
                </a:cubicBezTo>
                <a:lnTo>
                  <a:pt x="1060627" y="114978"/>
                </a:lnTo>
                <a:lnTo>
                  <a:pt x="1282414" y="57951"/>
                </a:lnTo>
                <a:cubicBezTo>
                  <a:pt x="1468100" y="19954"/>
                  <a:pt x="1660358" y="0"/>
                  <a:pt x="1857276" y="0"/>
                </a:cubicBezTo>
                <a:close/>
              </a:path>
            </a:pathLst>
          </a:custGeom>
          <a:pattFill prst="pct5">
            <a:fgClr>
              <a:schemeClr val="accent2"/>
            </a:fgClr>
            <a:bgClr>
              <a:schemeClr val="bg1"/>
            </a:bgClr>
          </a:pattFill>
          <a:ln>
            <a:noFill/>
          </a:ln>
        </p:spPr>
        <p:txBody>
          <a:bodyPr wrap="square" anchor="ctr" anchorCtr="1">
            <a:noAutofit/>
          </a:bodyPr>
          <a:lstStyle>
            <a:lvl1pPr>
              <a:defRPr>
                <a:ln>
                  <a:noFill/>
                </a:ln>
              </a:defRPr>
            </a:lvl1pPr>
          </a:lstStyle>
          <a:p>
            <a:pPr>
              <a:defRPr/>
            </a:pPr>
            <a:r>
              <a:rPr lang="de-DE"/>
              <a:t>Hier Bild einfügen</a:t>
            </a:r>
            <a:endParaRPr/>
          </a:p>
        </p:txBody>
      </p:sp>
      <p:sp>
        <p:nvSpPr>
          <p:cNvPr id="28" name="Titelplatzhalter 8"/>
          <p:cNvSpPr>
            <a:spLocks noGrp="1"/>
          </p:cNvSpPr>
          <p:nvPr>
            <p:ph type="title" hasCustomPrompt="1"/>
          </p:nvPr>
        </p:nvSpPr>
        <p:spPr bwMode="auto">
          <a:xfrm>
            <a:off x="2951211" y="4863370"/>
            <a:ext cx="6450495" cy="697004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vert="horz" wrap="square" lIns="360000" tIns="180000" rIns="180000" bIns="180000" rtlCol="0" anchor="ctr" anchorCtr="1">
            <a:spAutoFit/>
          </a:bodyPr>
          <a:lstStyle>
            <a:lvl1pPr>
              <a:defRPr lang="de-DE">
                <a:latin typeface="+mj-lt"/>
              </a:defRPr>
            </a:lvl1pPr>
          </a:lstStyle>
          <a:p>
            <a:pPr>
              <a:defRPr/>
            </a:pPr>
            <a:r>
              <a:rPr lang="de-DE"/>
              <a:t>Verabschiedungstext</a:t>
            </a:r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Letzte Folie (Ein Bild)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Ellipse 20"/>
          <p:cNvSpPr/>
          <p:nvPr/>
        </p:nvSpPr>
        <p:spPr bwMode="auto">
          <a:xfrm>
            <a:off x="1571988" y="133972"/>
            <a:ext cx="7301317" cy="7355561"/>
          </a:xfrm>
          <a:prstGeom prst="ellipse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de-DE"/>
          </a:p>
        </p:txBody>
      </p:sp>
      <p:sp>
        <p:nvSpPr>
          <p:cNvPr id="8" name="Ellipse 19"/>
          <p:cNvSpPr/>
          <p:nvPr/>
        </p:nvSpPr>
        <p:spPr bwMode="auto">
          <a:xfrm>
            <a:off x="2352493" y="-184580"/>
            <a:ext cx="7301317" cy="7355561"/>
          </a:xfrm>
          <a:prstGeom prst="ellipse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de-DE"/>
          </a:p>
        </p:txBody>
      </p:sp>
      <p:sp>
        <p:nvSpPr>
          <p:cNvPr id="13" name="Ellipse 18"/>
          <p:cNvSpPr/>
          <p:nvPr/>
        </p:nvSpPr>
        <p:spPr bwMode="auto">
          <a:xfrm>
            <a:off x="3920697" y="-266330"/>
            <a:ext cx="7301317" cy="7355561"/>
          </a:xfrm>
          <a:prstGeom prst="ellipse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de-DE"/>
          </a:p>
        </p:txBody>
      </p:sp>
      <p:sp>
        <p:nvSpPr>
          <p:cNvPr id="15" name="Ellipse 17"/>
          <p:cNvSpPr/>
          <p:nvPr/>
        </p:nvSpPr>
        <p:spPr bwMode="auto">
          <a:xfrm>
            <a:off x="2647066" y="403523"/>
            <a:ext cx="7301317" cy="7355561"/>
          </a:xfrm>
          <a:prstGeom prst="ellipse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de-DE"/>
          </a:p>
        </p:txBody>
      </p:sp>
      <p:sp>
        <p:nvSpPr>
          <p:cNvPr id="6" name="Bildplatzhalter 9"/>
          <p:cNvSpPr>
            <a:spLocks noGrp="1" noChangeAspect="1"/>
          </p:cNvSpPr>
          <p:nvPr>
            <p:ph type="pic" sz="quarter" idx="14" hasCustomPrompt="1"/>
          </p:nvPr>
        </p:nvSpPr>
        <p:spPr bwMode="auto">
          <a:xfrm>
            <a:off x="3912092" y="401241"/>
            <a:ext cx="4986616" cy="6628400"/>
          </a:xfrm>
          <a:custGeom>
            <a:avLst/>
            <a:gdLst>
              <a:gd name="connsiteX0" fmla="*/ 1857276 w 3869690"/>
              <a:gd name="connsiteY0" fmla="*/ 0 h 5143740"/>
              <a:gd name="connsiteX1" fmla="*/ 2117984 w 3869690"/>
              <a:gd name="connsiteY1" fmla="*/ 13165 h 5143740"/>
              <a:gd name="connsiteX2" fmla="*/ 2284982 w 3869690"/>
              <a:gd name="connsiteY2" fmla="*/ 87426 h 5143740"/>
              <a:gd name="connsiteX3" fmla="*/ 3869690 w 3869690"/>
              <a:gd name="connsiteY3" fmla="*/ 2643361 h 5143740"/>
              <a:gd name="connsiteX4" fmla="*/ 2612085 w 3869690"/>
              <a:gd name="connsiteY4" fmla="*/ 5008633 h 5143740"/>
              <a:gd name="connsiteX5" fmla="*/ 2393230 w 3869690"/>
              <a:gd name="connsiteY5" fmla="*/ 5141591 h 5143740"/>
              <a:gd name="connsiteX6" fmla="*/ 2384872 w 3869690"/>
              <a:gd name="connsiteY6" fmla="*/ 5143740 h 5143740"/>
              <a:gd name="connsiteX7" fmla="*/ 2384861 w 3869690"/>
              <a:gd name="connsiteY7" fmla="*/ 5143740 h 5143740"/>
              <a:gd name="connsiteX8" fmla="*/ 2277558 w 3869690"/>
              <a:gd name="connsiteY8" fmla="*/ 5127363 h 5143740"/>
              <a:gd name="connsiteX9" fmla="*/ 0 w 3869690"/>
              <a:gd name="connsiteY9" fmla="*/ 2332894 h 5143740"/>
              <a:gd name="connsiteX10" fmla="*/ 985724 w 3869690"/>
              <a:gd name="connsiteY10" fmla="*/ 176044 h 5143740"/>
              <a:gd name="connsiteX11" fmla="*/ 1060627 w 3869690"/>
              <a:gd name="connsiteY11" fmla="*/ 114978 h 5143740"/>
              <a:gd name="connsiteX12" fmla="*/ 1282414 w 3869690"/>
              <a:gd name="connsiteY12" fmla="*/ 57951 h 5143740"/>
              <a:gd name="connsiteX13" fmla="*/ 1857276 w 3869690"/>
              <a:gd name="connsiteY13" fmla="*/ 0 h 5143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869690" h="5143740" extrusionOk="0">
                <a:moveTo>
                  <a:pt x="1857276" y="0"/>
                </a:moveTo>
                <a:lnTo>
                  <a:pt x="2117984" y="13165"/>
                </a:lnTo>
                <a:lnTo>
                  <a:pt x="2284982" y="87426"/>
                </a:lnTo>
                <a:cubicBezTo>
                  <a:pt x="3224217" y="554172"/>
                  <a:pt x="3869690" y="1523387"/>
                  <a:pt x="3869690" y="2643361"/>
                </a:cubicBezTo>
                <a:cubicBezTo>
                  <a:pt x="3869690" y="3627954"/>
                  <a:pt x="3370834" y="4496032"/>
                  <a:pt x="2612085" y="5008633"/>
                </a:cubicBezTo>
                <a:lnTo>
                  <a:pt x="2393230" y="5141591"/>
                </a:lnTo>
                <a:lnTo>
                  <a:pt x="2384872" y="5143740"/>
                </a:lnTo>
                <a:lnTo>
                  <a:pt x="2384861" y="5143740"/>
                </a:lnTo>
                <a:lnTo>
                  <a:pt x="2277558" y="5127363"/>
                </a:lnTo>
                <a:cubicBezTo>
                  <a:pt x="977759" y="4861386"/>
                  <a:pt x="0" y="3711324"/>
                  <a:pt x="0" y="2332894"/>
                </a:cubicBezTo>
                <a:cubicBezTo>
                  <a:pt x="0" y="1471376"/>
                  <a:pt x="381937" y="699063"/>
                  <a:pt x="985724" y="176044"/>
                </a:cubicBezTo>
                <a:lnTo>
                  <a:pt x="1060627" y="114978"/>
                </a:lnTo>
                <a:lnTo>
                  <a:pt x="1282414" y="57951"/>
                </a:lnTo>
                <a:cubicBezTo>
                  <a:pt x="1468100" y="19954"/>
                  <a:pt x="1660358" y="0"/>
                  <a:pt x="1857276" y="0"/>
                </a:cubicBezTo>
                <a:close/>
              </a:path>
            </a:pathLst>
          </a:custGeom>
          <a:pattFill prst="pct5">
            <a:fgClr>
              <a:schemeClr val="accent2"/>
            </a:fgClr>
            <a:bgClr>
              <a:schemeClr val="bg1"/>
            </a:bgClr>
          </a:pattFill>
          <a:ln>
            <a:noFill/>
          </a:ln>
        </p:spPr>
        <p:txBody>
          <a:bodyPr wrap="square" anchor="ctr" anchorCtr="1">
            <a:noAutofit/>
          </a:bodyPr>
          <a:lstStyle>
            <a:lvl1pPr>
              <a:defRPr>
                <a:ln>
                  <a:noFill/>
                </a:ln>
              </a:defRPr>
            </a:lvl1pPr>
          </a:lstStyle>
          <a:p>
            <a:pPr>
              <a:defRPr/>
            </a:pPr>
            <a:r>
              <a:rPr lang="de-DE"/>
              <a:t>Hier Bild einfügen</a:t>
            </a:r>
            <a:endParaRPr/>
          </a:p>
        </p:txBody>
      </p:sp>
      <p:sp>
        <p:nvSpPr>
          <p:cNvPr id="9" name="Titel 2"/>
          <p:cNvSpPr txBox="1"/>
          <p:nvPr/>
        </p:nvSpPr>
        <p:spPr bwMode="auto">
          <a:xfrm>
            <a:off x="2960090" y="4552122"/>
            <a:ext cx="6450496" cy="1320351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anchor="ctr" anchorCtr="1"/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2400">
                <a:solidFill>
                  <a:schemeClr val="tx1"/>
                </a:solidFill>
                <a:latin typeface="Zapf Humanist 601 Ultra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de-DE">
                <a:latin typeface="+mj-lt"/>
              </a:rPr>
              <a:t>Verabschiedungstext</a:t>
            </a:r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Abspan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3" name="Gruppieren 2"/>
          <p:cNvGrpSpPr/>
          <p:nvPr/>
        </p:nvGrpSpPr>
        <p:grpSpPr bwMode="auto">
          <a:xfrm>
            <a:off x="-2171700" y="-4090737"/>
            <a:ext cx="17509708" cy="14561894"/>
            <a:chOff x="1571988" y="-5551268"/>
            <a:chExt cx="16004812" cy="13310352"/>
          </a:xfrm>
        </p:grpSpPr>
        <p:sp>
          <p:nvSpPr>
            <p:cNvPr id="7" name="Ellipse 20"/>
            <p:cNvSpPr/>
            <p:nvPr/>
          </p:nvSpPr>
          <p:spPr bwMode="auto">
            <a:xfrm>
              <a:off x="1571988" y="-4887357"/>
              <a:ext cx="12109419" cy="12199384"/>
            </a:xfrm>
            <a:prstGeom prst="ellipse">
              <a:avLst/>
            </a:prstGeom>
            <a:solidFill>
              <a:srgbClr val="FFFFFF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8" name="Ellipse 19"/>
            <p:cNvSpPr/>
            <p:nvPr/>
          </p:nvSpPr>
          <p:spPr bwMode="auto">
            <a:xfrm>
              <a:off x="2866475" y="-5415684"/>
              <a:ext cx="12109419" cy="12199384"/>
            </a:xfrm>
            <a:prstGeom prst="ellipse">
              <a:avLst/>
            </a:prstGeom>
            <a:solidFill>
              <a:srgbClr val="FFFFFF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13" name="Ellipse 18"/>
            <p:cNvSpPr/>
            <p:nvPr/>
          </p:nvSpPr>
          <p:spPr bwMode="auto">
            <a:xfrm>
              <a:off x="5467381" y="-5551268"/>
              <a:ext cx="12109419" cy="12199384"/>
            </a:xfrm>
            <a:prstGeom prst="ellipse">
              <a:avLst/>
            </a:prstGeom>
            <a:solidFill>
              <a:srgbClr val="FFFFFF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15" name="Ellipse 17"/>
            <p:cNvSpPr/>
            <p:nvPr/>
          </p:nvSpPr>
          <p:spPr bwMode="auto">
            <a:xfrm>
              <a:off x="3355032" y="-4440300"/>
              <a:ext cx="12109419" cy="12199384"/>
            </a:xfrm>
            <a:prstGeom prst="ellipse">
              <a:avLst/>
            </a:prstGeom>
            <a:solidFill>
              <a:srgbClr val="FFFFFF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defRPr/>
              </a:pPr>
              <a:endParaRPr lang="de-DE"/>
            </a:p>
          </p:txBody>
        </p:sp>
      </p:grpSp>
      <p:sp>
        <p:nvSpPr>
          <p:cNvPr id="9" name="Titel 2"/>
          <p:cNvSpPr txBox="1"/>
          <p:nvPr/>
        </p:nvSpPr>
        <p:spPr bwMode="auto">
          <a:xfrm>
            <a:off x="3539716" y="4517666"/>
            <a:ext cx="5112567" cy="1197429"/>
          </a:xfrm>
          <a:prstGeom prst="rect">
            <a:avLst/>
          </a:prstGeom>
          <a:noFill/>
          <a:ln>
            <a:noFill/>
          </a:ln>
        </p:spPr>
        <p:txBody>
          <a:bodyPr anchor="ctr" anchorCtr="1"/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2400">
                <a:solidFill>
                  <a:schemeClr val="tx1"/>
                </a:solidFill>
                <a:latin typeface="Zapf Humanist 601 Ultra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defRPr/>
            </a:pPr>
            <a:r>
              <a:rPr lang="de-DE" sz="2000">
                <a:latin typeface="+mj-lt"/>
              </a:rPr>
              <a:t>Philosophische Fakultät</a:t>
            </a:r>
            <a:endParaRPr/>
          </a:p>
          <a:p>
            <a:pPr algn="ctr">
              <a:lnSpc>
                <a:spcPct val="100000"/>
              </a:lnSpc>
              <a:defRPr/>
            </a:pPr>
            <a:r>
              <a:rPr lang="de-DE" sz="2000">
                <a:latin typeface="+mj-lt"/>
              </a:rPr>
              <a:t>2022</a:t>
            </a:r>
            <a:endParaRPr/>
          </a:p>
        </p:txBody>
      </p:sp>
      <p:pic>
        <p:nvPicPr>
          <p:cNvPr id="5" name="Grafik 4" descr="Ein Bild, das sitzend, computer, dunkel, Computer enthält.&#10;&#10;Automatisch generierte Beschreibung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4913357" y="2225049"/>
            <a:ext cx="2365286" cy="236528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ext rechts ohne Bild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Titelplatzhalter 8"/>
          <p:cNvSpPr>
            <a:spLocks noGrp="1"/>
          </p:cNvSpPr>
          <p:nvPr>
            <p:ph type="title" hasCustomPrompt="1"/>
          </p:nvPr>
        </p:nvSpPr>
        <p:spPr bwMode="auto">
          <a:xfrm>
            <a:off x="6095998" y="1342530"/>
            <a:ext cx="5734575" cy="641412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vert="horz" wrap="square" lIns="360000" tIns="180000" rIns="180000" bIns="180000" rtlCol="0" anchor="b" anchorCtr="0">
            <a:spAutoFit/>
          </a:bodyPr>
          <a:lstStyle>
            <a:lvl1pPr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pPr>
              <a:defRPr/>
            </a:pPr>
            <a:r>
              <a:rPr lang="de-DE"/>
              <a:t>Überschrift</a:t>
            </a:r>
            <a:endParaRPr/>
          </a:p>
        </p:txBody>
      </p:sp>
      <p:sp>
        <p:nvSpPr>
          <p:cNvPr id="6" name="Textplatzhalter 2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6095999" y="1983600"/>
            <a:ext cx="5734574" cy="703694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wrap="square" lIns="360000" tIns="180000" rIns="180000" bIns="270000" anchor="t" anchorCtr="0">
            <a:spAutoFit/>
          </a:bodyPr>
          <a:lstStyle>
            <a:lvl1pPr>
              <a:defRPr>
                <a:latin typeface="+mn-lt"/>
              </a:defRPr>
            </a:lvl1pPr>
          </a:lstStyle>
          <a:p>
            <a:pPr lvl="0">
              <a:defRPr/>
            </a:pPr>
            <a:r>
              <a:rPr lang="de-DE"/>
              <a:t>Text</a:t>
            </a:r>
            <a:endParaRPr/>
          </a:p>
        </p:txBody>
      </p:sp>
      <p:sp>
        <p:nvSpPr>
          <p:cNvPr id="4" name="Bildplatzhalter 2"/>
          <p:cNvSpPr>
            <a:spLocks noGrp="1"/>
          </p:cNvSpPr>
          <p:nvPr>
            <p:ph type="pic" sz="quarter" idx="13"/>
          </p:nvPr>
        </p:nvSpPr>
        <p:spPr bwMode="auto">
          <a:xfrm>
            <a:off x="361427" y="1342530"/>
            <a:ext cx="3515390" cy="3927475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/>
          <a:p>
            <a:pPr>
              <a:defRPr/>
            </a:pPr>
            <a:r>
              <a:rPr lang="de-DE"/>
              <a:t>Bild durch Klicken auf Symbol hinzufügen</a:t>
            </a: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ext links ohne Bild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Textplatzhalter 2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361426" y="1977015"/>
            <a:ext cx="5734574" cy="703694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wrap="square" lIns="360000" tIns="180000" rIns="180000" bIns="270000" anchor="t" anchorCtr="0">
            <a:spAutoFit/>
          </a:bodyPr>
          <a:lstStyle>
            <a:lvl1pPr>
              <a:defRPr>
                <a:latin typeface="+mn-lt"/>
              </a:defRPr>
            </a:lvl1pPr>
          </a:lstStyle>
          <a:p>
            <a:pPr lvl="0">
              <a:defRPr/>
            </a:pPr>
            <a:r>
              <a:rPr lang="de-DE"/>
              <a:t>Text</a:t>
            </a:r>
            <a:endParaRPr/>
          </a:p>
        </p:txBody>
      </p:sp>
      <p:sp>
        <p:nvSpPr>
          <p:cNvPr id="6" name="Titelplatzhalter 8"/>
          <p:cNvSpPr>
            <a:spLocks noGrp="1"/>
          </p:cNvSpPr>
          <p:nvPr>
            <p:ph type="title" hasCustomPrompt="1"/>
          </p:nvPr>
        </p:nvSpPr>
        <p:spPr bwMode="auto">
          <a:xfrm>
            <a:off x="361426" y="1335603"/>
            <a:ext cx="5734575" cy="641412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vert="horz" wrap="square" lIns="360000" tIns="180000" rIns="180000" bIns="180000" rtlCol="0" anchor="b" anchorCtr="0">
            <a:spAutoFit/>
          </a:bodyPr>
          <a:lstStyle>
            <a:lvl1pPr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pPr>
              <a:defRPr/>
            </a:pPr>
            <a:r>
              <a:rPr lang="de-DE"/>
              <a:t>Überschrift</a:t>
            </a:r>
            <a:endParaRPr/>
          </a:p>
        </p:txBody>
      </p:sp>
      <p:sp>
        <p:nvSpPr>
          <p:cNvPr id="7" name="Bildplatzhalter 2"/>
          <p:cNvSpPr>
            <a:spLocks noGrp="1"/>
          </p:cNvSpPr>
          <p:nvPr>
            <p:ph type="pic" sz="quarter" idx="14"/>
          </p:nvPr>
        </p:nvSpPr>
        <p:spPr bwMode="auto">
          <a:xfrm>
            <a:off x="8315183" y="1335603"/>
            <a:ext cx="3515390" cy="3927475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/>
          <a:p>
            <a:pPr>
              <a:defRPr/>
            </a:pPr>
            <a:r>
              <a:rPr lang="de-DE"/>
              <a:t>Bild durch Klicken auf Symbol hinzufügen</a:t>
            </a: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Letzte Folie (Bilder)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" name="Bildplatzhalter 5"/>
          <p:cNvSpPr>
            <a:spLocks noGrp="1"/>
          </p:cNvSpPr>
          <p:nvPr>
            <p:ph type="pic" sz="quarter" idx="11"/>
          </p:nvPr>
        </p:nvSpPr>
        <p:spPr bwMode="auto">
          <a:xfrm>
            <a:off x="1580866" y="134352"/>
            <a:ext cx="7300800" cy="7354800"/>
          </a:xfrm>
          <a:prstGeom prst="ellipse">
            <a:avLst/>
          </a:prstGeom>
          <a:solidFill>
            <a:schemeClr val="accent2">
              <a:alpha val="90000"/>
            </a:schemeClr>
          </a:solidFill>
          <a:ln>
            <a:noFill/>
          </a:ln>
        </p:spPr>
        <p:txBody>
          <a:bodyPr anchor="ctr" anchorCtr="1"/>
          <a:lstStyle/>
          <a:p>
            <a:pPr>
              <a:defRPr/>
            </a:pPr>
            <a:r>
              <a:rPr lang="de-DE"/>
              <a:t>Bild durch Klicken auf Symbol hinzufügen</a:t>
            </a:r>
            <a:endParaRPr/>
          </a:p>
        </p:txBody>
      </p:sp>
      <p:sp>
        <p:nvSpPr>
          <p:cNvPr id="20" name="Ellipse 16"/>
          <p:cNvSpPr/>
          <p:nvPr/>
        </p:nvSpPr>
        <p:spPr bwMode="auto">
          <a:xfrm>
            <a:off x="1571988" y="133972"/>
            <a:ext cx="7301317" cy="7355561"/>
          </a:xfrm>
          <a:prstGeom prst="ellipse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de-DE"/>
          </a:p>
        </p:txBody>
      </p:sp>
      <p:sp>
        <p:nvSpPr>
          <p:cNvPr id="18" name="Bildplatzhalter 6"/>
          <p:cNvSpPr>
            <a:spLocks noGrp="1"/>
          </p:cNvSpPr>
          <p:nvPr>
            <p:ph type="pic" sz="quarter" idx="13"/>
          </p:nvPr>
        </p:nvSpPr>
        <p:spPr bwMode="auto">
          <a:xfrm>
            <a:off x="3920955" y="-266330"/>
            <a:ext cx="7300800" cy="7354800"/>
          </a:xfrm>
          <a:prstGeom prst="ellipse">
            <a:avLst/>
          </a:prstGeom>
          <a:solidFill>
            <a:schemeClr val="accent6">
              <a:alpha val="90000"/>
            </a:schemeClr>
          </a:solidFill>
          <a:ln>
            <a:noFill/>
          </a:ln>
        </p:spPr>
        <p:txBody>
          <a:bodyPr anchor="ctr" anchorCtr="1"/>
          <a:lstStyle/>
          <a:p>
            <a:pPr>
              <a:defRPr/>
            </a:pPr>
            <a:r>
              <a:rPr lang="de-DE"/>
              <a:t>Bild durch Klicken auf Symbol hinzufügen</a:t>
            </a:r>
            <a:endParaRPr/>
          </a:p>
        </p:txBody>
      </p:sp>
      <p:sp>
        <p:nvSpPr>
          <p:cNvPr id="22" name="Ellipse 15"/>
          <p:cNvSpPr/>
          <p:nvPr/>
        </p:nvSpPr>
        <p:spPr bwMode="auto">
          <a:xfrm>
            <a:off x="3920697" y="-266330"/>
            <a:ext cx="7301317" cy="7355561"/>
          </a:xfrm>
          <a:prstGeom prst="ellipse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de-DE"/>
          </a:p>
        </p:txBody>
      </p:sp>
      <p:sp>
        <p:nvSpPr>
          <p:cNvPr id="17" name="Bildplatzhalter 7"/>
          <p:cNvSpPr>
            <a:spLocks noGrp="1"/>
          </p:cNvSpPr>
          <p:nvPr>
            <p:ph type="pic" sz="quarter" idx="12"/>
          </p:nvPr>
        </p:nvSpPr>
        <p:spPr bwMode="auto">
          <a:xfrm>
            <a:off x="2361371" y="-185341"/>
            <a:ext cx="7300800" cy="7354800"/>
          </a:xfrm>
          <a:prstGeom prst="ellipse">
            <a:avLst/>
          </a:prstGeom>
          <a:solidFill>
            <a:schemeClr val="accent3">
              <a:alpha val="90000"/>
            </a:schemeClr>
          </a:solidFill>
          <a:ln>
            <a:noFill/>
          </a:ln>
        </p:spPr>
        <p:txBody>
          <a:bodyPr anchor="ctr" anchorCtr="1"/>
          <a:lstStyle/>
          <a:p>
            <a:pPr>
              <a:defRPr/>
            </a:pPr>
            <a:r>
              <a:rPr lang="de-DE"/>
              <a:t>Bild durch Klicken auf Symbol hinzufügen</a:t>
            </a:r>
            <a:endParaRPr/>
          </a:p>
        </p:txBody>
      </p:sp>
      <p:sp>
        <p:nvSpPr>
          <p:cNvPr id="21" name="Ellipse 14"/>
          <p:cNvSpPr/>
          <p:nvPr/>
        </p:nvSpPr>
        <p:spPr bwMode="auto">
          <a:xfrm>
            <a:off x="2352493" y="-184580"/>
            <a:ext cx="7301317" cy="7355561"/>
          </a:xfrm>
          <a:prstGeom prst="ellipse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de-DE"/>
          </a:p>
        </p:txBody>
      </p:sp>
      <p:sp>
        <p:nvSpPr>
          <p:cNvPr id="6" name="Bildplatzhalter 8"/>
          <p:cNvSpPr>
            <a:spLocks noGrp="1"/>
          </p:cNvSpPr>
          <p:nvPr>
            <p:ph type="pic" sz="quarter" idx="10"/>
          </p:nvPr>
        </p:nvSpPr>
        <p:spPr bwMode="auto">
          <a:xfrm>
            <a:off x="2638705" y="403523"/>
            <a:ext cx="7300800" cy="7354800"/>
          </a:xfrm>
          <a:prstGeom prst="ellipse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txBody>
          <a:bodyPr anchor="ctr" anchorCtr="1"/>
          <a:lstStyle/>
          <a:p>
            <a:pPr>
              <a:defRPr/>
            </a:pPr>
            <a:r>
              <a:rPr lang="de-DE"/>
              <a:t>Bild durch Klicken auf Symbol hinzufügen</a:t>
            </a:r>
            <a:endParaRPr/>
          </a:p>
        </p:txBody>
      </p:sp>
      <p:sp>
        <p:nvSpPr>
          <p:cNvPr id="23" name="Ellipse 13"/>
          <p:cNvSpPr/>
          <p:nvPr/>
        </p:nvSpPr>
        <p:spPr bwMode="auto">
          <a:xfrm>
            <a:off x="2647066" y="403523"/>
            <a:ext cx="7301317" cy="7355561"/>
          </a:xfrm>
          <a:prstGeom prst="ellipse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de-DE"/>
          </a:p>
        </p:txBody>
      </p:sp>
      <p:sp>
        <p:nvSpPr>
          <p:cNvPr id="26" name="Bildplatzhalter 9"/>
          <p:cNvSpPr>
            <a:spLocks noGrp="1" noChangeAspect="1"/>
          </p:cNvSpPr>
          <p:nvPr>
            <p:ph type="pic" sz="quarter" idx="14" hasCustomPrompt="1"/>
          </p:nvPr>
        </p:nvSpPr>
        <p:spPr bwMode="auto">
          <a:xfrm>
            <a:off x="3912092" y="401241"/>
            <a:ext cx="4986616" cy="6628400"/>
          </a:xfrm>
          <a:custGeom>
            <a:avLst/>
            <a:gdLst>
              <a:gd name="connsiteX0" fmla="*/ 1857276 w 3869690"/>
              <a:gd name="connsiteY0" fmla="*/ 0 h 5143740"/>
              <a:gd name="connsiteX1" fmla="*/ 2117984 w 3869690"/>
              <a:gd name="connsiteY1" fmla="*/ 13165 h 5143740"/>
              <a:gd name="connsiteX2" fmla="*/ 2284982 w 3869690"/>
              <a:gd name="connsiteY2" fmla="*/ 87426 h 5143740"/>
              <a:gd name="connsiteX3" fmla="*/ 3869690 w 3869690"/>
              <a:gd name="connsiteY3" fmla="*/ 2643361 h 5143740"/>
              <a:gd name="connsiteX4" fmla="*/ 2612085 w 3869690"/>
              <a:gd name="connsiteY4" fmla="*/ 5008633 h 5143740"/>
              <a:gd name="connsiteX5" fmla="*/ 2393230 w 3869690"/>
              <a:gd name="connsiteY5" fmla="*/ 5141591 h 5143740"/>
              <a:gd name="connsiteX6" fmla="*/ 2384872 w 3869690"/>
              <a:gd name="connsiteY6" fmla="*/ 5143740 h 5143740"/>
              <a:gd name="connsiteX7" fmla="*/ 2384861 w 3869690"/>
              <a:gd name="connsiteY7" fmla="*/ 5143740 h 5143740"/>
              <a:gd name="connsiteX8" fmla="*/ 2277558 w 3869690"/>
              <a:gd name="connsiteY8" fmla="*/ 5127363 h 5143740"/>
              <a:gd name="connsiteX9" fmla="*/ 0 w 3869690"/>
              <a:gd name="connsiteY9" fmla="*/ 2332894 h 5143740"/>
              <a:gd name="connsiteX10" fmla="*/ 985724 w 3869690"/>
              <a:gd name="connsiteY10" fmla="*/ 176044 h 5143740"/>
              <a:gd name="connsiteX11" fmla="*/ 1060627 w 3869690"/>
              <a:gd name="connsiteY11" fmla="*/ 114978 h 5143740"/>
              <a:gd name="connsiteX12" fmla="*/ 1282414 w 3869690"/>
              <a:gd name="connsiteY12" fmla="*/ 57951 h 5143740"/>
              <a:gd name="connsiteX13" fmla="*/ 1857276 w 3869690"/>
              <a:gd name="connsiteY13" fmla="*/ 0 h 5143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869690" h="5143740" extrusionOk="0">
                <a:moveTo>
                  <a:pt x="1857276" y="0"/>
                </a:moveTo>
                <a:lnTo>
                  <a:pt x="2117984" y="13165"/>
                </a:lnTo>
                <a:lnTo>
                  <a:pt x="2284982" y="87426"/>
                </a:lnTo>
                <a:cubicBezTo>
                  <a:pt x="3224217" y="554172"/>
                  <a:pt x="3869690" y="1523387"/>
                  <a:pt x="3869690" y="2643361"/>
                </a:cubicBezTo>
                <a:cubicBezTo>
                  <a:pt x="3869690" y="3627954"/>
                  <a:pt x="3370834" y="4496032"/>
                  <a:pt x="2612085" y="5008633"/>
                </a:cubicBezTo>
                <a:lnTo>
                  <a:pt x="2393230" y="5141591"/>
                </a:lnTo>
                <a:lnTo>
                  <a:pt x="2384872" y="5143740"/>
                </a:lnTo>
                <a:lnTo>
                  <a:pt x="2384861" y="5143740"/>
                </a:lnTo>
                <a:lnTo>
                  <a:pt x="2277558" y="5127363"/>
                </a:lnTo>
                <a:cubicBezTo>
                  <a:pt x="977759" y="4861386"/>
                  <a:pt x="0" y="3711324"/>
                  <a:pt x="0" y="2332894"/>
                </a:cubicBezTo>
                <a:cubicBezTo>
                  <a:pt x="0" y="1471376"/>
                  <a:pt x="381937" y="699063"/>
                  <a:pt x="985724" y="176044"/>
                </a:cubicBezTo>
                <a:lnTo>
                  <a:pt x="1060627" y="114978"/>
                </a:lnTo>
                <a:lnTo>
                  <a:pt x="1282414" y="57951"/>
                </a:lnTo>
                <a:cubicBezTo>
                  <a:pt x="1468100" y="19954"/>
                  <a:pt x="1660358" y="0"/>
                  <a:pt x="1857276" y="0"/>
                </a:cubicBezTo>
                <a:close/>
              </a:path>
            </a:pathLst>
          </a:custGeom>
          <a:pattFill prst="pct5">
            <a:fgClr>
              <a:schemeClr val="accent2"/>
            </a:fgClr>
            <a:bgClr>
              <a:schemeClr val="bg1"/>
            </a:bgClr>
          </a:pattFill>
          <a:ln>
            <a:noFill/>
          </a:ln>
        </p:spPr>
        <p:txBody>
          <a:bodyPr wrap="square" anchor="ctr" anchorCtr="1">
            <a:noAutofit/>
          </a:bodyPr>
          <a:lstStyle>
            <a:lvl1pPr>
              <a:defRPr>
                <a:ln>
                  <a:noFill/>
                </a:ln>
              </a:defRPr>
            </a:lvl1pPr>
          </a:lstStyle>
          <a:p>
            <a:pPr>
              <a:defRPr/>
            </a:pPr>
            <a:r>
              <a:rPr lang="de-DE"/>
              <a:t>Hier Bild einfügen</a:t>
            </a:r>
            <a:endParaRPr/>
          </a:p>
        </p:txBody>
      </p:sp>
      <p:sp>
        <p:nvSpPr>
          <p:cNvPr id="28" name="Titelplatzhalter 8"/>
          <p:cNvSpPr>
            <a:spLocks noGrp="1"/>
          </p:cNvSpPr>
          <p:nvPr>
            <p:ph type="title" hasCustomPrompt="1"/>
          </p:nvPr>
        </p:nvSpPr>
        <p:spPr bwMode="auto">
          <a:xfrm>
            <a:off x="2951211" y="4863370"/>
            <a:ext cx="6450495" cy="697004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vert="horz" wrap="square" lIns="360000" tIns="180000" rIns="180000" bIns="180000" rtlCol="0" anchor="ctr" anchorCtr="1">
            <a:spAutoFit/>
          </a:bodyPr>
          <a:lstStyle>
            <a:lvl1pPr>
              <a:defRPr lang="de-DE">
                <a:latin typeface="+mj-lt"/>
              </a:defRPr>
            </a:lvl1pPr>
          </a:lstStyle>
          <a:p>
            <a:pPr>
              <a:defRPr/>
            </a:pPr>
            <a:r>
              <a:rPr lang="de-DE"/>
              <a:t>Verabschiedungstext</a:t>
            </a: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Letzte Folie (Ein Bild)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Ellipse 20"/>
          <p:cNvSpPr/>
          <p:nvPr/>
        </p:nvSpPr>
        <p:spPr bwMode="auto">
          <a:xfrm>
            <a:off x="1571988" y="133972"/>
            <a:ext cx="7301317" cy="7355561"/>
          </a:xfrm>
          <a:prstGeom prst="ellipse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de-DE"/>
          </a:p>
        </p:txBody>
      </p:sp>
      <p:sp>
        <p:nvSpPr>
          <p:cNvPr id="8" name="Ellipse 19"/>
          <p:cNvSpPr/>
          <p:nvPr/>
        </p:nvSpPr>
        <p:spPr bwMode="auto">
          <a:xfrm>
            <a:off x="2352493" y="-184580"/>
            <a:ext cx="7301317" cy="7355561"/>
          </a:xfrm>
          <a:prstGeom prst="ellipse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de-DE"/>
          </a:p>
        </p:txBody>
      </p:sp>
      <p:sp>
        <p:nvSpPr>
          <p:cNvPr id="13" name="Ellipse 18"/>
          <p:cNvSpPr/>
          <p:nvPr/>
        </p:nvSpPr>
        <p:spPr bwMode="auto">
          <a:xfrm>
            <a:off x="3920697" y="-266330"/>
            <a:ext cx="7301317" cy="7355561"/>
          </a:xfrm>
          <a:prstGeom prst="ellipse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de-DE"/>
          </a:p>
        </p:txBody>
      </p:sp>
      <p:sp>
        <p:nvSpPr>
          <p:cNvPr id="15" name="Ellipse 17"/>
          <p:cNvSpPr/>
          <p:nvPr/>
        </p:nvSpPr>
        <p:spPr bwMode="auto">
          <a:xfrm>
            <a:off x="2647066" y="403523"/>
            <a:ext cx="7301317" cy="7355561"/>
          </a:xfrm>
          <a:prstGeom prst="ellipse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de-DE"/>
          </a:p>
        </p:txBody>
      </p:sp>
      <p:sp>
        <p:nvSpPr>
          <p:cNvPr id="6" name="Bildplatzhalter 9"/>
          <p:cNvSpPr>
            <a:spLocks noGrp="1" noChangeAspect="1"/>
          </p:cNvSpPr>
          <p:nvPr>
            <p:ph type="pic" sz="quarter" idx="14" hasCustomPrompt="1"/>
          </p:nvPr>
        </p:nvSpPr>
        <p:spPr bwMode="auto">
          <a:xfrm>
            <a:off x="3912092" y="401241"/>
            <a:ext cx="4986616" cy="6628400"/>
          </a:xfrm>
          <a:custGeom>
            <a:avLst/>
            <a:gdLst>
              <a:gd name="connsiteX0" fmla="*/ 1857276 w 3869690"/>
              <a:gd name="connsiteY0" fmla="*/ 0 h 5143740"/>
              <a:gd name="connsiteX1" fmla="*/ 2117984 w 3869690"/>
              <a:gd name="connsiteY1" fmla="*/ 13165 h 5143740"/>
              <a:gd name="connsiteX2" fmla="*/ 2284982 w 3869690"/>
              <a:gd name="connsiteY2" fmla="*/ 87426 h 5143740"/>
              <a:gd name="connsiteX3" fmla="*/ 3869690 w 3869690"/>
              <a:gd name="connsiteY3" fmla="*/ 2643361 h 5143740"/>
              <a:gd name="connsiteX4" fmla="*/ 2612085 w 3869690"/>
              <a:gd name="connsiteY4" fmla="*/ 5008633 h 5143740"/>
              <a:gd name="connsiteX5" fmla="*/ 2393230 w 3869690"/>
              <a:gd name="connsiteY5" fmla="*/ 5141591 h 5143740"/>
              <a:gd name="connsiteX6" fmla="*/ 2384872 w 3869690"/>
              <a:gd name="connsiteY6" fmla="*/ 5143740 h 5143740"/>
              <a:gd name="connsiteX7" fmla="*/ 2384861 w 3869690"/>
              <a:gd name="connsiteY7" fmla="*/ 5143740 h 5143740"/>
              <a:gd name="connsiteX8" fmla="*/ 2277558 w 3869690"/>
              <a:gd name="connsiteY8" fmla="*/ 5127363 h 5143740"/>
              <a:gd name="connsiteX9" fmla="*/ 0 w 3869690"/>
              <a:gd name="connsiteY9" fmla="*/ 2332894 h 5143740"/>
              <a:gd name="connsiteX10" fmla="*/ 985724 w 3869690"/>
              <a:gd name="connsiteY10" fmla="*/ 176044 h 5143740"/>
              <a:gd name="connsiteX11" fmla="*/ 1060627 w 3869690"/>
              <a:gd name="connsiteY11" fmla="*/ 114978 h 5143740"/>
              <a:gd name="connsiteX12" fmla="*/ 1282414 w 3869690"/>
              <a:gd name="connsiteY12" fmla="*/ 57951 h 5143740"/>
              <a:gd name="connsiteX13" fmla="*/ 1857276 w 3869690"/>
              <a:gd name="connsiteY13" fmla="*/ 0 h 5143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869690" h="5143740" extrusionOk="0">
                <a:moveTo>
                  <a:pt x="1857276" y="0"/>
                </a:moveTo>
                <a:lnTo>
                  <a:pt x="2117984" y="13165"/>
                </a:lnTo>
                <a:lnTo>
                  <a:pt x="2284982" y="87426"/>
                </a:lnTo>
                <a:cubicBezTo>
                  <a:pt x="3224217" y="554172"/>
                  <a:pt x="3869690" y="1523387"/>
                  <a:pt x="3869690" y="2643361"/>
                </a:cubicBezTo>
                <a:cubicBezTo>
                  <a:pt x="3869690" y="3627954"/>
                  <a:pt x="3370834" y="4496032"/>
                  <a:pt x="2612085" y="5008633"/>
                </a:cubicBezTo>
                <a:lnTo>
                  <a:pt x="2393230" y="5141591"/>
                </a:lnTo>
                <a:lnTo>
                  <a:pt x="2384872" y="5143740"/>
                </a:lnTo>
                <a:lnTo>
                  <a:pt x="2384861" y="5143740"/>
                </a:lnTo>
                <a:lnTo>
                  <a:pt x="2277558" y="5127363"/>
                </a:lnTo>
                <a:cubicBezTo>
                  <a:pt x="977759" y="4861386"/>
                  <a:pt x="0" y="3711324"/>
                  <a:pt x="0" y="2332894"/>
                </a:cubicBezTo>
                <a:cubicBezTo>
                  <a:pt x="0" y="1471376"/>
                  <a:pt x="381937" y="699063"/>
                  <a:pt x="985724" y="176044"/>
                </a:cubicBezTo>
                <a:lnTo>
                  <a:pt x="1060627" y="114978"/>
                </a:lnTo>
                <a:lnTo>
                  <a:pt x="1282414" y="57951"/>
                </a:lnTo>
                <a:cubicBezTo>
                  <a:pt x="1468100" y="19954"/>
                  <a:pt x="1660358" y="0"/>
                  <a:pt x="1857276" y="0"/>
                </a:cubicBezTo>
                <a:close/>
              </a:path>
            </a:pathLst>
          </a:custGeom>
          <a:pattFill prst="pct5">
            <a:fgClr>
              <a:schemeClr val="accent2"/>
            </a:fgClr>
            <a:bgClr>
              <a:schemeClr val="bg1"/>
            </a:bgClr>
          </a:pattFill>
          <a:ln>
            <a:noFill/>
          </a:ln>
        </p:spPr>
        <p:txBody>
          <a:bodyPr wrap="square" anchor="ctr" anchorCtr="1">
            <a:noAutofit/>
          </a:bodyPr>
          <a:lstStyle>
            <a:lvl1pPr>
              <a:defRPr>
                <a:ln>
                  <a:noFill/>
                </a:ln>
              </a:defRPr>
            </a:lvl1pPr>
          </a:lstStyle>
          <a:p>
            <a:pPr>
              <a:defRPr/>
            </a:pPr>
            <a:r>
              <a:rPr lang="de-DE"/>
              <a:t>Hier Bild einfügen</a:t>
            </a:r>
            <a:endParaRPr/>
          </a:p>
        </p:txBody>
      </p:sp>
      <p:sp>
        <p:nvSpPr>
          <p:cNvPr id="9" name="Titel 2"/>
          <p:cNvSpPr txBox="1"/>
          <p:nvPr/>
        </p:nvSpPr>
        <p:spPr bwMode="auto">
          <a:xfrm>
            <a:off x="2960090" y="4552122"/>
            <a:ext cx="6450496" cy="1320351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anchor="ctr" anchorCtr="1"/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2400">
                <a:solidFill>
                  <a:schemeClr val="tx1"/>
                </a:solidFill>
                <a:latin typeface="Zapf Humanist 601 Ultra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de-DE">
                <a:latin typeface="+mj-lt"/>
              </a:rPr>
              <a:t>Verabschiedungstext</a:t>
            </a: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" name="Datumsplatzhalter 10"/>
          <p:cNvSpPr>
            <a:spLocks noGrp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35E2CC2-4DDD-4650-BFD0-C2554A87DCE3}" type="datetimeFigureOut">
              <a:rPr lang="de-DE"/>
              <a:t>09.04.2024</a:t>
            </a:fld>
            <a:endParaRPr lang="de-DE"/>
          </a:p>
        </p:txBody>
      </p:sp>
      <p:sp>
        <p:nvSpPr>
          <p:cNvPr id="12" name="Fußzeilenplatzhalter 11"/>
          <p:cNvSpPr>
            <a:spLocks noGrp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3" name="Foliennummernplatzhalter 12"/>
          <p:cNvSpPr>
            <a:spLocks noGrp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4C3AFA7-7099-488F-B357-268C2C8AE136}" type="slidenum">
              <a:rPr lang="de-DE"/>
              <a:t>‹Nr.›</a:t>
            </a:fld>
            <a:endParaRPr lang="de-DE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12"/>
          <a:stretch/>
        </p:blipFill>
        <p:spPr bwMode="auto">
          <a:xfrm>
            <a:off x="360000" y="379457"/>
            <a:ext cx="2372766" cy="420875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 bwMode="auto">
          <a:xfrm>
            <a:off x="8410574" y="360000"/>
            <a:ext cx="3420000" cy="523220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algn="r">
              <a:defRPr/>
            </a:pPr>
            <a:r>
              <a:rPr lang="de-DE" sz="1400" b="1">
                <a:solidFill>
                  <a:schemeClr val="bg1"/>
                </a:solidFill>
                <a:latin typeface="ZapfHumnst Dm BT"/>
              </a:rPr>
              <a:t>Philosophische Fakultät</a:t>
            </a:r>
            <a:endParaRPr/>
          </a:p>
          <a:p>
            <a:pPr algn="r">
              <a:defRPr/>
            </a:pPr>
            <a:r>
              <a:rPr lang="de-DE" sz="1400">
                <a:solidFill>
                  <a:schemeClr val="bg1"/>
                </a:solidFill>
                <a:latin typeface="ZapfHumnst Dm BT"/>
              </a:rPr>
              <a:t>Studiendekanat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>
        <a:lnSpc>
          <a:spcPct val="90000"/>
        </a:lnSpc>
        <a:spcBef>
          <a:spcPts val="0"/>
        </a:spcBef>
        <a:buNone/>
        <a:defRPr sz="2400">
          <a:solidFill>
            <a:schemeClr val="tx1"/>
          </a:solidFill>
          <a:latin typeface="Zapf Humanist 601 Ultra"/>
          <a:ea typeface="+mj-ea"/>
          <a:cs typeface="+mj-cs"/>
        </a:defRPr>
      </a:lvl1pPr>
    </p:titleStyle>
    <p:bodyStyle>
      <a:lvl1pPr marL="0" indent="0" algn="l" defTabSz="914400">
        <a:lnSpc>
          <a:spcPct val="90000"/>
        </a:lnSpc>
        <a:spcBef>
          <a:spcPts val="1000"/>
        </a:spcBef>
        <a:buFont typeface="Arial"/>
        <a:buNone/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" name="Datumsplatzhalter 10"/>
          <p:cNvSpPr>
            <a:spLocks noGrp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35E2CC2-4DDD-4650-BFD0-C2554A87DCE3}" type="datetimeFigureOut">
              <a:rPr lang="de-DE"/>
              <a:t>09.04.2024</a:t>
            </a:fld>
            <a:endParaRPr lang="de-DE"/>
          </a:p>
        </p:txBody>
      </p:sp>
      <p:sp>
        <p:nvSpPr>
          <p:cNvPr id="12" name="Fußzeilenplatzhalter 11"/>
          <p:cNvSpPr>
            <a:spLocks noGrp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3" name="Foliennummernplatzhalter 12"/>
          <p:cNvSpPr>
            <a:spLocks noGrp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4C3AFA7-7099-488F-B357-268C2C8AE136}" type="slidenum">
              <a:rPr lang="de-DE"/>
              <a:t>‹Nr.›</a:t>
            </a:fld>
            <a:endParaRPr lang="de-DE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14"/>
          <a:stretch/>
        </p:blipFill>
        <p:spPr bwMode="auto">
          <a:xfrm>
            <a:off x="360000" y="379457"/>
            <a:ext cx="2372766" cy="420875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 bwMode="auto">
          <a:xfrm>
            <a:off x="8410574" y="360000"/>
            <a:ext cx="3420000" cy="523220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algn="r">
              <a:defRPr/>
            </a:pPr>
            <a:r>
              <a:rPr lang="de-DE" sz="1400" b="1">
                <a:solidFill>
                  <a:schemeClr val="bg1"/>
                </a:solidFill>
                <a:latin typeface="+mj-lt"/>
              </a:rPr>
              <a:t>Philosophische Fakultät</a:t>
            </a:r>
            <a:endParaRPr/>
          </a:p>
          <a:p>
            <a:pPr algn="r">
              <a:defRPr/>
            </a:pPr>
            <a:r>
              <a:rPr lang="de-DE" sz="1400">
                <a:solidFill>
                  <a:schemeClr val="bg1"/>
                </a:solidFill>
                <a:latin typeface="+mj-lt"/>
              </a:rPr>
              <a:t>Studiendekanat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</p:sldLayoutIdLst>
  <p:txStyles>
    <p:titleStyle>
      <a:lvl1pPr algn="l" defTabSz="914400">
        <a:lnSpc>
          <a:spcPct val="90000"/>
        </a:lnSpc>
        <a:spcBef>
          <a:spcPts val="0"/>
        </a:spcBef>
        <a:buNone/>
        <a:defRPr sz="2400">
          <a:solidFill>
            <a:schemeClr val="tx1"/>
          </a:solidFill>
          <a:latin typeface="Zapf Humanist 601 Ultra"/>
          <a:ea typeface="+mj-ea"/>
          <a:cs typeface="+mj-cs"/>
        </a:defRPr>
      </a:lvl1pPr>
    </p:titleStyle>
    <p:bodyStyle>
      <a:lvl1pPr marL="0" indent="0" algn="l" defTabSz="914400">
        <a:lnSpc>
          <a:spcPct val="90000"/>
        </a:lnSpc>
        <a:spcBef>
          <a:spcPts val="1000"/>
        </a:spcBef>
        <a:buFont typeface="Arial"/>
        <a:buNone/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" name="Datumsplatzhalter 10"/>
          <p:cNvSpPr>
            <a:spLocks noGrp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35E2CC2-4DDD-4650-BFD0-C2554A87DCE3}" type="datetimeFigureOut">
              <a:rPr lang="de-DE"/>
              <a:t>09.04.2024</a:t>
            </a:fld>
            <a:endParaRPr lang="de-DE"/>
          </a:p>
        </p:txBody>
      </p:sp>
      <p:sp>
        <p:nvSpPr>
          <p:cNvPr id="12" name="Fußzeilenplatzhalter 11"/>
          <p:cNvSpPr>
            <a:spLocks noGrp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3" name="Foliennummernplatzhalter 12"/>
          <p:cNvSpPr>
            <a:spLocks noGrp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4C3AFA7-7099-488F-B357-268C2C8AE136}" type="slidenum">
              <a:rPr lang="de-DE"/>
              <a:t>‹Nr.›</a:t>
            </a:fld>
            <a:endParaRPr lang="de-DE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12"/>
          <a:stretch/>
        </p:blipFill>
        <p:spPr bwMode="auto">
          <a:xfrm>
            <a:off x="360000" y="379457"/>
            <a:ext cx="2372766" cy="420875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 bwMode="auto">
          <a:xfrm>
            <a:off x="8410574" y="360000"/>
            <a:ext cx="3420000" cy="523220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algn="r">
              <a:defRPr/>
            </a:pPr>
            <a:r>
              <a:rPr lang="de-DE" sz="1400" b="1">
                <a:solidFill>
                  <a:schemeClr val="bg1"/>
                </a:solidFill>
                <a:latin typeface="ZapfHumnst Dm BT"/>
              </a:rPr>
              <a:t>Philosophische Fakultät</a:t>
            </a:r>
            <a:endParaRPr/>
          </a:p>
          <a:p>
            <a:pPr algn="r">
              <a:defRPr/>
            </a:pPr>
            <a:r>
              <a:rPr lang="de-DE" sz="1400">
                <a:solidFill>
                  <a:schemeClr val="bg1"/>
                </a:solidFill>
                <a:latin typeface="ZapfHumnst Dm BT"/>
              </a:rPr>
              <a:t>Studiendekanat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</p:sldLayoutIdLst>
  <p:txStyles>
    <p:titleStyle>
      <a:lvl1pPr algn="l" defTabSz="914400">
        <a:lnSpc>
          <a:spcPct val="90000"/>
        </a:lnSpc>
        <a:spcBef>
          <a:spcPts val="0"/>
        </a:spcBef>
        <a:buNone/>
        <a:defRPr sz="2400">
          <a:solidFill>
            <a:schemeClr val="tx1"/>
          </a:solidFill>
          <a:latin typeface="Zapf Humanist 601 Ultra"/>
          <a:ea typeface="+mj-ea"/>
          <a:cs typeface="+mj-cs"/>
        </a:defRPr>
      </a:lvl1pPr>
    </p:titleStyle>
    <p:bodyStyle>
      <a:lvl1pPr marL="0" indent="0" algn="l" defTabSz="914400">
        <a:lnSpc>
          <a:spcPct val="90000"/>
        </a:lnSpc>
        <a:spcBef>
          <a:spcPts val="1000"/>
        </a:spcBef>
        <a:buFont typeface="Arial"/>
        <a:buNone/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3306A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" name="Datumsplatzhalter 10"/>
          <p:cNvSpPr>
            <a:spLocks noGrp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35E2CC2-4DDD-4650-BFD0-C2554A87DCE3}" type="datetimeFigureOut">
              <a:rPr lang="de-DE"/>
              <a:t>09.04.2024</a:t>
            </a:fld>
            <a:endParaRPr lang="de-DE"/>
          </a:p>
        </p:txBody>
      </p:sp>
      <p:sp>
        <p:nvSpPr>
          <p:cNvPr id="12" name="Fußzeilenplatzhalter 11"/>
          <p:cNvSpPr>
            <a:spLocks noGrp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3" name="Foliennummernplatzhalter 12"/>
          <p:cNvSpPr>
            <a:spLocks noGrp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4C3AFA7-7099-488F-B357-268C2C8AE136}" type="slidenum">
              <a:rPr lang="de-DE"/>
              <a:t>‹Nr.›</a:t>
            </a:fld>
            <a:endParaRPr lang="de-DE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12"/>
          <a:stretch/>
        </p:blipFill>
        <p:spPr bwMode="auto">
          <a:xfrm>
            <a:off x="360000" y="379457"/>
            <a:ext cx="2372766" cy="420875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 bwMode="auto">
          <a:xfrm>
            <a:off x="8410574" y="360000"/>
            <a:ext cx="3420000" cy="523220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algn="r">
              <a:defRPr/>
            </a:pPr>
            <a:r>
              <a:rPr lang="de-DE" sz="1400" b="1">
                <a:solidFill>
                  <a:schemeClr val="bg1"/>
                </a:solidFill>
                <a:latin typeface="+mj-lt"/>
              </a:rPr>
              <a:t>Philosophische Fakultät</a:t>
            </a:r>
            <a:endParaRPr/>
          </a:p>
          <a:p>
            <a:pPr algn="r">
              <a:defRPr/>
            </a:pPr>
            <a:r>
              <a:rPr lang="de-DE" sz="1400">
                <a:solidFill>
                  <a:schemeClr val="bg1"/>
                </a:solidFill>
                <a:latin typeface="+mj-lt"/>
              </a:rPr>
              <a:t>Studiendekanat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</p:sldLayoutIdLst>
  <p:txStyles>
    <p:titleStyle>
      <a:lvl1pPr algn="l" defTabSz="914400">
        <a:lnSpc>
          <a:spcPct val="90000"/>
        </a:lnSpc>
        <a:spcBef>
          <a:spcPts val="0"/>
        </a:spcBef>
        <a:buNone/>
        <a:defRPr sz="2400">
          <a:solidFill>
            <a:schemeClr val="tx1"/>
          </a:solidFill>
          <a:latin typeface="Zapf Humanist 601 Ultra"/>
          <a:ea typeface="+mj-ea"/>
          <a:cs typeface="+mj-cs"/>
        </a:defRPr>
      </a:lvl1pPr>
    </p:titleStyle>
    <p:bodyStyle>
      <a:lvl1pPr marL="0" indent="0" algn="l" defTabSz="914400">
        <a:lnSpc>
          <a:spcPct val="90000"/>
        </a:lnSpc>
        <a:spcBef>
          <a:spcPts val="1000"/>
        </a:spcBef>
        <a:buFont typeface="Arial"/>
        <a:buNone/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" name="Datumsplatzhalter 10"/>
          <p:cNvSpPr>
            <a:spLocks noGrp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35E2CC2-4DDD-4650-BFD0-C2554A87DCE3}" type="datetimeFigureOut">
              <a:rPr lang="de-DE"/>
              <a:t>09.04.2024</a:t>
            </a:fld>
            <a:endParaRPr lang="de-DE"/>
          </a:p>
        </p:txBody>
      </p:sp>
      <p:sp>
        <p:nvSpPr>
          <p:cNvPr id="12" name="Fußzeilenplatzhalter 11"/>
          <p:cNvSpPr>
            <a:spLocks noGrp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3" name="Foliennummernplatzhalter 12"/>
          <p:cNvSpPr>
            <a:spLocks noGrp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4C3AFA7-7099-488F-B357-268C2C8AE136}" type="slidenum">
              <a:rPr lang="de-DE"/>
              <a:t>‹Nr.›</a:t>
            </a:fld>
            <a:endParaRPr lang="de-DE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12"/>
          <a:stretch/>
        </p:blipFill>
        <p:spPr bwMode="auto">
          <a:xfrm>
            <a:off x="360000" y="379457"/>
            <a:ext cx="2372766" cy="420875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 bwMode="auto">
          <a:xfrm>
            <a:off x="8410574" y="360000"/>
            <a:ext cx="3420000" cy="523220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algn="r">
              <a:defRPr/>
            </a:pPr>
            <a:r>
              <a:rPr lang="de-DE" sz="1400" b="1">
                <a:solidFill>
                  <a:schemeClr val="bg1"/>
                </a:solidFill>
                <a:latin typeface="ZapfHumnst Dm BT"/>
              </a:rPr>
              <a:t>Philosophische Fakultät</a:t>
            </a:r>
            <a:endParaRPr/>
          </a:p>
          <a:p>
            <a:pPr algn="r">
              <a:defRPr/>
            </a:pPr>
            <a:r>
              <a:rPr lang="de-DE" sz="1400">
                <a:solidFill>
                  <a:schemeClr val="bg1"/>
                </a:solidFill>
                <a:latin typeface="ZapfHumnst Dm BT"/>
              </a:rPr>
              <a:t>Studiendekanat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</p:sldLayoutIdLst>
  <p:txStyles>
    <p:titleStyle>
      <a:lvl1pPr algn="l" defTabSz="914400">
        <a:lnSpc>
          <a:spcPct val="90000"/>
        </a:lnSpc>
        <a:spcBef>
          <a:spcPts val="0"/>
        </a:spcBef>
        <a:buNone/>
        <a:defRPr sz="2400">
          <a:solidFill>
            <a:schemeClr val="tx1"/>
          </a:solidFill>
          <a:latin typeface="Zapf Humanist 601 Ultra"/>
          <a:ea typeface="+mj-ea"/>
          <a:cs typeface="+mj-cs"/>
        </a:defRPr>
      </a:lvl1pPr>
    </p:titleStyle>
    <p:bodyStyle>
      <a:lvl1pPr marL="0" indent="0" algn="l" defTabSz="914400">
        <a:lnSpc>
          <a:spcPct val="90000"/>
        </a:lnSpc>
        <a:spcBef>
          <a:spcPts val="1000"/>
        </a:spcBef>
        <a:buFont typeface="Arial"/>
        <a:buNone/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hil.uni-goettingen.de/examination-office-forms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ni-goettingen.de/en/674738.html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ni-goettingen.de/de/684356.html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hil.uni-goettingen.de/examination-office-team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1.png"/><Relationship Id="rId4" Type="http://schemas.openxmlformats.org/officeDocument/2006/relationships/hyperlink" Target="http://www.phil.uni-goettingen.de/pruefungsamt-formulare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ni-goettingen.de/en/3811.html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9.xml"/><Relationship Id="rId5" Type="http://schemas.openxmlformats.org/officeDocument/2006/relationships/hyperlink" Target="https://pruefungsverwaltung.uni-goettingen.de/statistikportal" TargetMode="External"/><Relationship Id="rId4" Type="http://schemas.openxmlformats.org/officeDocument/2006/relationships/hyperlink" Target="http://www.phil.uni-goettingen.de/examination-office-team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hil.uni-goettingen.de/studium-inklusiv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Relationship Id="rId4" Type="http://schemas.openxmlformats.org/officeDocument/2006/relationships/hyperlink" Target="https://uni-goettingen.de/en/488207.html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hil.uni-goettingen.de/studium-inklusiv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Relationship Id="rId4" Type="http://schemas.openxmlformats.org/officeDocument/2006/relationships/hyperlink" Target="https://uni-goettingen.de/en/488207.html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s://uni-goettingen.de/en/448227.html" TargetMode="External"/><Relationship Id="rId3" Type="http://schemas.openxmlformats.org/officeDocument/2006/relationships/hyperlink" Target="http://www.uni-goettingen.de/phil-fsb" TargetMode="External"/><Relationship Id="rId7" Type="http://schemas.openxmlformats.org/officeDocument/2006/relationships/hyperlink" Target="http://www.phil.uni-goettingen.de/stundenplan" TargetMode="External"/><Relationship Id="rId12" Type="http://schemas.openxmlformats.org/officeDocument/2006/relationships/hyperlink" Target="https://www.uni-goettingen.de/en/366104.html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9.xml"/><Relationship Id="rId6" Type="http://schemas.openxmlformats.org/officeDocument/2006/relationships/hyperlink" Target="https://uni-goettingen.de/en/111037.html" TargetMode="External"/><Relationship Id="rId11" Type="http://schemas.openxmlformats.org/officeDocument/2006/relationships/hyperlink" Target="http://www.uni-goettingen.de/phil-schlueko" TargetMode="External"/><Relationship Id="rId5" Type="http://schemas.openxmlformats.org/officeDocument/2006/relationships/hyperlink" Target="http://www.phil.uni-goettingen.de/studienberatung" TargetMode="External"/><Relationship Id="rId10" Type="http://schemas.openxmlformats.org/officeDocument/2006/relationships/hyperlink" Target="https://uni-goettingen.de/en/677784.html" TargetMode="External"/><Relationship Id="rId4" Type="http://schemas.openxmlformats.org/officeDocument/2006/relationships/hyperlink" Target="https://www.uni-goettingen.de/en/562355.html" TargetMode="External"/><Relationship Id="rId9" Type="http://schemas.openxmlformats.org/officeDocument/2006/relationships/hyperlink" Target="http://www.phil.uni-goettingen.de/anerkennung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ni-goettingen.de/zsb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9.xml"/><Relationship Id="rId6" Type="http://schemas.openxmlformats.org/officeDocument/2006/relationships/hyperlink" Target="https://www.studentenwerk-goettingen.de/en/social-and-psychosocial-counselling/psb" TargetMode="External"/><Relationship Id="rId5" Type="http://schemas.openxmlformats.org/officeDocument/2006/relationships/hyperlink" Target="https://www.studentenwerk-goettingen.de/beratung-soziales/psb" TargetMode="External"/><Relationship Id="rId4" Type="http://schemas.openxmlformats.org/officeDocument/2006/relationships/hyperlink" Target="https://www.uni-goettingen.de/en/1697.html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hil.uni-goettingen.de/examination-office-team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6" name="Bildplatzhalter 5"/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24891" r="24890"/>
          <a:stretch/>
        </p:blipFill>
        <p:spPr bwMode="auto"/>
      </p:pic>
      <p:sp>
        <p:nvSpPr>
          <p:cNvPr id="3" name="Titel 2"/>
          <p:cNvSpPr>
            <a:spLocks noGrp="1"/>
          </p:cNvSpPr>
          <p:nvPr>
            <p:ph type="title"/>
          </p:nvPr>
        </p:nvSpPr>
        <p:spPr bwMode="auto">
          <a:xfrm>
            <a:off x="219711" y="3429000"/>
            <a:ext cx="5704840" cy="697004"/>
          </a:xfrm>
        </p:spPr>
        <p:txBody>
          <a:bodyPr/>
          <a:lstStyle/>
          <a:p>
            <a:pPr>
              <a:defRPr/>
            </a:pPr>
            <a:r>
              <a:rPr lang="de-DE"/>
              <a:t>Information for Students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 bwMode="auto">
          <a:xfrm>
            <a:off x="219711" y="4126005"/>
            <a:ext cx="5704840" cy="952993"/>
          </a:xfrm>
        </p:spPr>
        <p:txBody>
          <a:bodyPr/>
          <a:lstStyle/>
          <a:p>
            <a:pPr>
              <a:defRPr/>
            </a:pPr>
            <a:r>
              <a:rPr lang="de-DE"/>
              <a:t>Dean of Studies Office</a:t>
            </a:r>
            <a:br>
              <a:rPr lang="de-DE"/>
            </a:br>
            <a:r>
              <a:rPr lang="de-DE"/>
              <a:t>Faculty of Humanities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:w="http://schemas.openxmlformats.org/wordprocessingml/2006/main" xmlns:m="http://schemas.openxmlformats.org/officeDocument/2006/math" xmlns="">
      <p:transition spd="slow" advClick="1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" name="Textplatzhalter 8"/>
          <p:cNvSpPr>
            <a:spLocks noGrp="1"/>
          </p:cNvSpPr>
          <p:nvPr>
            <p:ph type="body" sz="quarter" idx="12"/>
          </p:nvPr>
        </p:nvSpPr>
        <p:spPr bwMode="auto">
          <a:xfrm>
            <a:off x="361425" y="1977014"/>
            <a:ext cx="11206800" cy="4098790"/>
          </a:xfrm>
        </p:spPr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  <a:defRPr/>
            </a:pPr>
            <a:r>
              <a:rPr lang="en-US" sz="2000"/>
              <a:t>If a module sheet lists several </a:t>
            </a:r>
            <a:r>
              <a:rPr lang="en-US" sz="2000" b="1"/>
              <a:t>alternative forms of examination</a:t>
            </a:r>
            <a:r>
              <a:rPr lang="en-US" sz="2000"/>
              <a:t>, this does not mean that students are allowed to choose</a:t>
            </a:r>
            <a:r>
              <a:rPr lang="de-DE" sz="2000"/>
              <a:t>. </a:t>
            </a:r>
            <a:r>
              <a:rPr lang="en-US" sz="2000"/>
              <a:t>In this case, the examiner determines at the beginning of the lecture period which of these examination forms will be made available in the current semester</a:t>
            </a:r>
            <a:r>
              <a:rPr lang="de-DE" sz="2000"/>
              <a:t>:</a:t>
            </a:r>
            <a:endParaRPr/>
          </a:p>
          <a:p>
            <a:pPr algn="just">
              <a:lnSpc>
                <a:spcPct val="107000"/>
              </a:lnSpc>
              <a:spcAft>
                <a:spcPts val="800"/>
              </a:spcAft>
              <a:defRPr/>
            </a:pPr>
            <a:endParaRPr lang="de-DE" sz="2000"/>
          </a:p>
          <a:p>
            <a:pPr algn="just">
              <a:lnSpc>
                <a:spcPct val="107000"/>
              </a:lnSpc>
              <a:spcAft>
                <a:spcPts val="800"/>
              </a:spcAft>
              <a:defRPr/>
            </a:pPr>
            <a:endParaRPr lang="de-DE"/>
          </a:p>
          <a:p>
            <a:pPr algn="just">
              <a:lnSpc>
                <a:spcPct val="107000"/>
              </a:lnSpc>
              <a:spcAft>
                <a:spcPts val="800"/>
              </a:spcAft>
              <a:defRPr/>
            </a:pPr>
            <a:endParaRPr lang="de-DE"/>
          </a:p>
          <a:p>
            <a:pPr algn="just">
              <a:lnSpc>
                <a:spcPct val="107000"/>
              </a:lnSpc>
              <a:spcAft>
                <a:spcPts val="800"/>
              </a:spcAft>
              <a:defRPr/>
            </a:pPr>
            <a:endParaRPr lang="de-DE"/>
          </a:p>
          <a:p>
            <a:pPr algn="just">
              <a:lnSpc>
                <a:spcPct val="107000"/>
              </a:lnSpc>
              <a:spcAft>
                <a:spcPts val="800"/>
              </a:spcAft>
              <a:defRPr/>
            </a:pPr>
            <a:endParaRPr lang="de-DE"/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 bwMode="auto">
          <a:xfrm>
            <a:off x="361426" y="1281101"/>
            <a:ext cx="11206800" cy="695914"/>
          </a:xfrm>
        </p:spPr>
        <p:txBody>
          <a:bodyPr/>
          <a:lstStyle/>
          <a:p>
            <a:pPr>
              <a:defRPr/>
            </a:pPr>
            <a:r>
              <a:rPr lang="de-DE" sz="2400"/>
              <a:t>Examination forms II</a:t>
            </a:r>
            <a:endParaRPr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828068" y="3516896"/>
            <a:ext cx="10398704" cy="170593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:w="http://schemas.openxmlformats.org/wordprocessingml/2006/main" xmlns:m="http://schemas.openxmlformats.org/officeDocument/2006/math" xmlns="">
      <p:transition spd="slow" advClick="1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" name="Textplatzhalter 8"/>
          <p:cNvSpPr>
            <a:spLocks noGrp="1"/>
          </p:cNvSpPr>
          <p:nvPr>
            <p:ph type="body" sz="quarter" idx="12"/>
          </p:nvPr>
        </p:nvSpPr>
        <p:spPr bwMode="auto">
          <a:xfrm>
            <a:off x="361425" y="1977015"/>
            <a:ext cx="11206800" cy="4660418"/>
          </a:xfrm>
        </p:spPr>
        <p:txBody>
          <a:bodyPr/>
          <a:lstStyle/>
          <a:p>
            <a:pPr algn="just">
              <a:lnSpc>
                <a:spcPct val="107000"/>
              </a:lnSpc>
              <a:spcAft>
                <a:spcPts val="1200"/>
              </a:spcAft>
              <a:defRPr/>
            </a:pPr>
            <a:r>
              <a:rPr lang="en-US" sz="2400"/>
              <a:t>Students should regularly check whether all their examination results have been entered </a:t>
            </a:r>
            <a:r>
              <a:rPr lang="en-US" sz="2400" b="1"/>
              <a:t>in FlexNow</a:t>
            </a:r>
            <a:r>
              <a:rPr lang="de-DE" sz="2400"/>
              <a:t>.</a:t>
            </a:r>
            <a:endParaRPr/>
          </a:p>
          <a:p>
            <a:pPr marL="285750" indent="-285750" algn="just">
              <a:lnSpc>
                <a:spcPct val="107000"/>
              </a:lnSpc>
              <a:spcAft>
                <a:spcPts val="1200"/>
              </a:spcAft>
              <a:buFont typeface="Wingdings"/>
              <a:buChar char="Ø"/>
              <a:defRPr/>
            </a:pPr>
            <a:r>
              <a:rPr lang="en-US" sz="2000"/>
              <a:t>It is not possible to register for </a:t>
            </a:r>
            <a:r>
              <a:rPr lang="en-US" sz="2000" b="1"/>
              <a:t>subsequent modules </a:t>
            </a:r>
            <a:r>
              <a:rPr lang="en-US" sz="2000"/>
              <a:t>until it has been confirmed by entry that the previous module has been successfully passed</a:t>
            </a:r>
            <a:r>
              <a:rPr lang="de-DE" sz="2000"/>
              <a:t>.</a:t>
            </a:r>
            <a:endParaRPr/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Wingdings"/>
              <a:buChar char="Ø"/>
              <a:defRPr/>
            </a:pPr>
            <a:r>
              <a:rPr lang="en-US" sz="2000"/>
              <a:t>It is also important to enter </a:t>
            </a:r>
            <a:r>
              <a:rPr lang="en-US" sz="2000" b="1"/>
              <a:t>failed attempts </a:t>
            </a:r>
            <a:r>
              <a:rPr lang="en-US" sz="2000"/>
              <a:t>(e.g. if no examination performance was submitted despite registration), because as long as a registration is still open, FlexNow prevents registration for a further attempt in this module.</a:t>
            </a:r>
            <a:endParaRPr/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Wingdings"/>
              <a:buChar char="Ø"/>
              <a:defRPr/>
            </a:pPr>
            <a:r>
              <a:rPr lang="en-US" sz="2000"/>
              <a:t>If the examination assessment is not entered for a module, students should contact the </a:t>
            </a:r>
            <a:r>
              <a:rPr lang="en-US" sz="2000" b="1"/>
              <a:t>department</a:t>
            </a:r>
            <a:r>
              <a:rPr lang="en-US" sz="2000"/>
              <a:t> that offered the course. The Examination Office is not involved in the registration process and therefore has no examination results available.</a:t>
            </a:r>
            <a:endParaRPr lang="de-DE" sz="2000"/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 bwMode="auto">
          <a:xfrm>
            <a:off x="361426" y="1281101"/>
            <a:ext cx="11206800" cy="695914"/>
          </a:xfrm>
        </p:spPr>
        <p:txBody>
          <a:bodyPr/>
          <a:lstStyle/>
          <a:p>
            <a:pPr>
              <a:defRPr/>
            </a:pPr>
            <a:r>
              <a:rPr lang="en-US" sz="2400"/>
              <a:t>Entry of the examination assessments</a:t>
            </a:r>
            <a:endParaRPr lang="de-DE" sz="240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:w="http://schemas.openxmlformats.org/wordprocessingml/2006/main" xmlns:m="http://schemas.openxmlformats.org/officeDocument/2006/math" xmlns="">
      <p:transition spd="slow" advClick="1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" name="Textplatzhalter 8"/>
          <p:cNvSpPr>
            <a:spLocks noGrp="1"/>
          </p:cNvSpPr>
          <p:nvPr>
            <p:ph type="body" sz="quarter" idx="12"/>
          </p:nvPr>
        </p:nvSpPr>
        <p:spPr bwMode="auto">
          <a:xfrm>
            <a:off x="361426" y="1977015"/>
            <a:ext cx="7516482" cy="2354915"/>
          </a:xfrm>
          <a:prstGeom prst="rect">
            <a:avLst/>
          </a:prstGeom>
          <a:solidFill>
            <a:srgbClr val="FFFFFF">
              <a:alpha val="70000"/>
            </a:srgbClr>
          </a:solidFill>
        </p:spPr>
        <p:txBody>
          <a:bodyPr/>
          <a:lstStyle/>
          <a:p>
            <a:pPr algn="just">
              <a:lnSpc>
                <a:spcPct val="107000"/>
              </a:lnSpc>
              <a:spcAft>
                <a:spcPts val="1200"/>
              </a:spcAft>
              <a:defRPr/>
            </a:pPr>
            <a:r>
              <a:rPr lang="en-US" sz="2000"/>
              <a:t>On the page</a:t>
            </a:r>
            <a:endParaRPr/>
          </a:p>
          <a:p>
            <a:pPr algn="just">
              <a:lnSpc>
                <a:spcPct val="107000"/>
              </a:lnSpc>
              <a:spcAft>
                <a:spcPts val="1200"/>
              </a:spcAft>
              <a:defRPr/>
            </a:pPr>
            <a:r>
              <a:rPr lang="en-US" sz="2200" b="1" u="sng">
                <a:hlinkClick r:id="rId3" tooltip="http://www.phil.uni-goettingen.de/examination-office-forms"/>
              </a:rPr>
              <a:t>www.phil.uni-goettingen.de/examination-office-forms</a:t>
            </a:r>
            <a:endParaRPr lang="en-US" sz="2200" b="1"/>
          </a:p>
          <a:p>
            <a:pPr algn="just">
              <a:lnSpc>
                <a:spcPct val="107000"/>
              </a:lnSpc>
              <a:spcAft>
                <a:spcPts val="1200"/>
              </a:spcAft>
              <a:defRPr/>
            </a:pPr>
            <a:r>
              <a:rPr lang="en-US" sz="2000"/>
              <a:t>the Examination Office provides all important forms and information in German and English for download.</a:t>
            </a:r>
            <a:endParaRPr lang="de-DE" sz="2000"/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 bwMode="auto">
          <a:xfrm>
            <a:off x="361426" y="1281101"/>
            <a:ext cx="7516482" cy="695914"/>
          </a:xfrm>
        </p:spPr>
        <p:txBody>
          <a:bodyPr/>
          <a:lstStyle/>
          <a:p>
            <a:pPr>
              <a:defRPr/>
            </a:pPr>
            <a:r>
              <a:rPr lang="en-US" sz="2400"/>
              <a:t>B.A. and M.A. forms of the Examination Office</a:t>
            </a:r>
            <a:endParaRPr lang="de-DE" sz="240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8057214" y="1281101"/>
            <a:ext cx="3803339" cy="52861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:w="http://schemas.openxmlformats.org/wordprocessingml/2006/main" xmlns:m="http://schemas.openxmlformats.org/officeDocument/2006/math" xmlns="">
      <p:transition spd="slow" advClick="1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 bwMode="auto">
          <a:xfrm>
            <a:off x="533400" y="1194471"/>
            <a:ext cx="11125199" cy="741504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  <a:defRPr/>
            </a:pPr>
            <a:r>
              <a:rPr lang="en-US" sz="2400">
                <a:ea typeface="+mn-ea"/>
                <a:cs typeface="+mn-cs"/>
              </a:rPr>
              <a:t>Plagiarism / Attempted deception / AI tools I</a:t>
            </a:r>
            <a:endParaRPr lang="de-DE" sz="2400">
              <a:ea typeface="+mn-ea"/>
              <a:cs typeface="+mn-cs"/>
            </a:endParaRPr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2"/>
          </p:nvPr>
        </p:nvSpPr>
        <p:spPr bwMode="auto">
          <a:xfrm>
            <a:off x="533401" y="1935974"/>
            <a:ext cx="11125199" cy="2896025"/>
          </a:xfrm>
          <a:prstGeom prst="rect">
            <a:avLst/>
          </a:prstGeom>
          <a:solidFill>
            <a:srgbClr val="FFFFFF">
              <a:alpha val="70000"/>
            </a:srgbClr>
          </a:solidFill>
        </p:spPr>
        <p:txBody>
          <a:bodyPr/>
          <a:lstStyle/>
          <a:p>
            <a:pPr algn="just">
              <a:lnSpc>
                <a:spcPct val="107000"/>
              </a:lnSpc>
              <a:spcAft>
                <a:spcPts val="1200"/>
              </a:spcAft>
              <a:defRPr/>
            </a:pPr>
            <a:r>
              <a:rPr lang="en-US" sz="2400"/>
              <a:t>Plagiarism and other attempts at cheating are reported by the examiners to the </a:t>
            </a:r>
            <a:r>
              <a:rPr lang="en-US" sz="2400" b="1"/>
              <a:t>Examination Office</a:t>
            </a:r>
            <a:r>
              <a:rPr lang="en-US" sz="2400"/>
              <a:t>, where these incidents are recorded centrally and archived in the electronic student file.</a:t>
            </a:r>
            <a:r>
              <a:rPr lang="de-DE" sz="2400"/>
              <a:t> </a:t>
            </a:r>
            <a:endParaRPr/>
          </a:p>
          <a:p>
            <a:pPr marL="342900" indent="-342900" algn="just">
              <a:lnSpc>
                <a:spcPct val="107000"/>
              </a:lnSpc>
              <a:spcAft>
                <a:spcPts val="1200"/>
              </a:spcAft>
              <a:buFont typeface="Wingdings"/>
              <a:buChar char="Ø"/>
              <a:defRPr/>
            </a:pPr>
            <a:r>
              <a:rPr lang="en-US" sz="2000"/>
              <a:t>In serious cases, the Examination Office will submit the case to the </a:t>
            </a:r>
            <a:r>
              <a:rPr lang="en-US" sz="2000" b="1"/>
              <a:t>Examination Board for B.A. and M.A. Degree Programs of the Faculty of Humanities</a:t>
            </a:r>
            <a:r>
              <a:rPr lang="en-US" sz="2000"/>
              <a:t>, which will then decide whether to impose sanctions. This may result in de-registration from the study program.</a:t>
            </a:r>
            <a:endParaRPr lang="de-DE" sz="200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:w="http://schemas.openxmlformats.org/wordprocessingml/2006/main" xmlns:m="http://schemas.openxmlformats.org/officeDocument/2006/math" xmlns="">
      <p:transition spd="slow" advClick="1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 bwMode="auto">
          <a:xfrm>
            <a:off x="533400" y="1194708"/>
            <a:ext cx="11125199" cy="742017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  <a:defRPr/>
            </a:pPr>
            <a:r>
              <a:rPr lang="en-US" sz="2400">
                <a:ea typeface="+mn-ea"/>
                <a:cs typeface="+mn-cs"/>
              </a:rPr>
              <a:t>Plagiarism / Attempted deception / AI tools II</a:t>
            </a:r>
            <a:endParaRPr lang="de-DE" sz="2400">
              <a:ea typeface="+mn-ea"/>
              <a:cs typeface="+mn-cs"/>
            </a:endParaRPr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2"/>
          </p:nvPr>
        </p:nvSpPr>
        <p:spPr bwMode="auto">
          <a:xfrm>
            <a:off x="533400" y="1935974"/>
            <a:ext cx="11125199" cy="2848768"/>
          </a:xfrm>
          <a:prstGeom prst="rect">
            <a:avLst/>
          </a:prstGeom>
          <a:solidFill>
            <a:srgbClr val="FFFFFF">
              <a:alpha val="70000"/>
            </a:srgbClr>
          </a:solidFill>
        </p:spPr>
        <p:txBody>
          <a:bodyPr/>
          <a:lstStyle/>
          <a:p>
            <a:pPr algn="just">
              <a:lnSpc>
                <a:spcPct val="107000"/>
              </a:lnSpc>
              <a:spcAft>
                <a:spcPts val="1200"/>
              </a:spcAft>
              <a:defRPr/>
            </a:pPr>
            <a:r>
              <a:rPr lang="en-US" sz="2400" dirty="0"/>
              <a:t>Although the use of AI tools is generally permitted, students should be </a:t>
            </a:r>
            <a:r>
              <a:rPr lang="en-US" sz="2400" b="1" dirty="0"/>
              <a:t>transparent</a:t>
            </a:r>
            <a:r>
              <a:rPr lang="en-US" sz="2400" dirty="0"/>
              <a:t> about what they have used </a:t>
            </a:r>
            <a:r>
              <a:rPr lang="en-US" sz="2400" dirty="0" err="1"/>
              <a:t>ChatGPT</a:t>
            </a:r>
            <a:r>
              <a:rPr lang="en-US" sz="2400" dirty="0"/>
              <a:t> &amp; Co. for and to what extent. Not doing so may be considered an </a:t>
            </a:r>
            <a:r>
              <a:rPr lang="en-US" sz="2400" b="1" dirty="0"/>
              <a:t>attempt to cheat</a:t>
            </a:r>
            <a:r>
              <a:rPr lang="en-US" sz="2400" dirty="0"/>
              <a:t>.</a:t>
            </a:r>
            <a:r>
              <a:rPr lang="de-DE" sz="2400" dirty="0"/>
              <a:t> </a:t>
            </a:r>
            <a:endParaRPr dirty="0"/>
          </a:p>
          <a:p>
            <a:pPr marL="342900" indent="-342900" algn="just">
              <a:lnSpc>
                <a:spcPct val="107000"/>
              </a:lnSpc>
              <a:spcAft>
                <a:spcPts val="1200"/>
              </a:spcAft>
              <a:buFont typeface="Wingdings"/>
              <a:buChar char="Ø"/>
              <a:defRPr/>
            </a:pPr>
            <a:r>
              <a:rPr lang="en-US" sz="2000" dirty="0"/>
              <a:t>For more information, see the page</a:t>
            </a:r>
            <a:endParaRPr dirty="0"/>
          </a:p>
          <a:p>
            <a:pPr algn="just">
              <a:lnSpc>
                <a:spcPct val="107000"/>
              </a:lnSpc>
              <a:spcAft>
                <a:spcPts val="1200"/>
              </a:spcAft>
              <a:defRPr/>
            </a:pPr>
            <a:r>
              <a:rPr lang="de-DE" sz="2000" dirty="0"/>
              <a:t>                                    </a:t>
            </a:r>
            <a:r>
              <a:rPr lang="de-DE" sz="2000" b="1" u="sng" dirty="0">
                <a:hlinkClick r:id="rId3" tooltip="https://www.uni-goettingen.de/en/674738.html"/>
              </a:rPr>
              <a:t>https://www.uni-goettingen.de/en/674738.html</a:t>
            </a:r>
            <a:endParaRPr lang="de-DE" sz="2000" b="1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:w="http://schemas.openxmlformats.org/wordprocessingml/2006/main" xmlns:m="http://schemas.openxmlformats.org/officeDocument/2006/math" xmlns="">
      <p:transition spd="slow" advClick="1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 bwMode="auto">
          <a:xfrm>
            <a:off x="533400" y="1194708"/>
            <a:ext cx="11125199" cy="742017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  <a:defRPr/>
            </a:pPr>
            <a:r>
              <a:rPr lang="en-US" sz="2400" dirty="0">
                <a:ea typeface="+mn-ea"/>
                <a:cs typeface="+mn-cs"/>
              </a:rPr>
              <a:t>AI tools III: AI-sensitive testing</a:t>
            </a:r>
            <a:endParaRPr lang="de-DE" sz="2400" dirty="0">
              <a:ea typeface="+mn-ea"/>
              <a:cs typeface="+mn-cs"/>
            </a:endParaRPr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2"/>
          </p:nvPr>
        </p:nvSpPr>
        <p:spPr bwMode="auto">
          <a:xfrm>
            <a:off x="533400" y="1935974"/>
            <a:ext cx="11125199" cy="1912230"/>
          </a:xfrm>
          <a:prstGeom prst="rect">
            <a:avLst/>
          </a:prstGeom>
          <a:solidFill>
            <a:srgbClr val="FFFFFF">
              <a:alpha val="70000"/>
            </a:srgbClr>
          </a:solidFill>
        </p:spPr>
        <p:txBody>
          <a:bodyPr/>
          <a:lstStyle/>
          <a:p>
            <a:r>
              <a:rPr lang="en-US" sz="2400" dirty="0"/>
              <a:t>If you are wondering how you can adapt existing examination forms in such a way that the proof of individual competence of the examinees </a:t>
            </a:r>
            <a:r>
              <a:rPr lang="en-US" sz="2400" b="1" dirty="0"/>
              <a:t>cannot be replaced by AI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/>
              <a:t>you will find information and specific suggestions </a:t>
            </a:r>
            <a:r>
              <a:rPr lang="en-US" sz="2400" dirty="0">
                <a:hlinkClick r:id="rId3"/>
              </a:rPr>
              <a:t>here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60373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" name="Textplatzhalter 8"/>
          <p:cNvSpPr>
            <a:spLocks noGrp="1"/>
          </p:cNvSpPr>
          <p:nvPr>
            <p:ph type="body" sz="quarter" idx="12"/>
          </p:nvPr>
        </p:nvSpPr>
        <p:spPr bwMode="auto">
          <a:xfrm>
            <a:off x="361426" y="1977015"/>
            <a:ext cx="11354323" cy="3384107"/>
          </a:xfrm>
        </p:spPr>
        <p:txBody>
          <a:bodyPr/>
          <a:lstStyle/>
          <a:p>
            <a:pPr marL="342900" indent="-342900" algn="just">
              <a:lnSpc>
                <a:spcPct val="107000"/>
              </a:lnSpc>
              <a:buFont typeface="Wingdings"/>
              <a:buChar char="Ø"/>
              <a:defRPr/>
            </a:pPr>
            <a:r>
              <a:rPr lang="de-DE" sz="2400"/>
              <a:t>Examination Office: </a:t>
            </a:r>
            <a:endParaRPr/>
          </a:p>
          <a:p>
            <a:pPr>
              <a:lnSpc>
                <a:spcPct val="107000"/>
              </a:lnSpc>
              <a:defRPr/>
            </a:pPr>
            <a:r>
              <a:rPr lang="de-DE" sz="2400" u="sng">
                <a:hlinkClick r:id="rId3" tooltip="http://www.phil.uni-goettingen.de/examination-office-team"/>
              </a:rPr>
              <a:t>http://www.phil.uni-goettingen.de/examination-office-team</a:t>
            </a:r>
            <a:endParaRPr lang="de-DE" sz="2400"/>
          </a:p>
          <a:p>
            <a:pPr algn="just">
              <a:lnSpc>
                <a:spcPct val="107000"/>
              </a:lnSpc>
              <a:defRPr/>
            </a:pPr>
            <a:endParaRPr lang="de-DE" sz="2400"/>
          </a:p>
          <a:p>
            <a:pPr algn="just">
              <a:lnSpc>
                <a:spcPct val="107000"/>
              </a:lnSpc>
              <a:defRPr/>
            </a:pPr>
            <a:endParaRPr lang="de-DE" sz="2000"/>
          </a:p>
          <a:p>
            <a:pPr marL="342900" indent="-342900" algn="just">
              <a:lnSpc>
                <a:spcPct val="107000"/>
              </a:lnSpc>
              <a:buFont typeface="Wingdings"/>
              <a:buChar char="Ø"/>
              <a:defRPr/>
            </a:pPr>
            <a:r>
              <a:rPr lang="en-US" sz="2400"/>
              <a:t>Applications, forms and information (B.A./M.A.)</a:t>
            </a:r>
            <a:endParaRPr/>
          </a:p>
          <a:p>
            <a:pPr algn="just">
              <a:lnSpc>
                <a:spcPct val="107000"/>
              </a:lnSpc>
              <a:defRPr/>
            </a:pPr>
            <a:r>
              <a:rPr lang="de-DE" sz="2400" u="sng">
                <a:hlinkClick r:id="rId4" tooltip="http://www.phil.uni-goettingen.de/pruefungsamt-formulare"/>
              </a:rPr>
              <a:t>http://www.phil.uni-goettingen.de/examination-office-forms</a:t>
            </a:r>
            <a:r>
              <a:rPr lang="de-DE" sz="2400"/>
              <a:t>  </a:t>
            </a:r>
            <a:endParaRPr/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 bwMode="auto">
          <a:xfrm>
            <a:off x="361426" y="1281101"/>
            <a:ext cx="11354324" cy="695914"/>
          </a:xfrm>
        </p:spPr>
        <p:txBody>
          <a:bodyPr/>
          <a:lstStyle/>
          <a:p>
            <a:pPr>
              <a:defRPr/>
            </a:pPr>
            <a:r>
              <a:rPr lang="de-DE" sz="2400"/>
              <a:t>Links I</a:t>
            </a:r>
            <a:endParaRPr/>
          </a:p>
        </p:txBody>
      </p:sp>
      <p:sp>
        <p:nvSpPr>
          <p:cNvPr id="2" name="Textfeld 1"/>
          <p:cNvSpPr txBox="1"/>
          <p:nvPr/>
        </p:nvSpPr>
        <p:spPr bwMode="auto">
          <a:xfrm>
            <a:off x="8610598" y="4774915"/>
            <a:ext cx="26416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de-DE" sz="2400"/>
              <a:t>Examination Office</a:t>
            </a:r>
            <a:endParaRPr lang="de-DE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8680694" y="2200344"/>
            <a:ext cx="2571505" cy="257457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:w="http://schemas.openxmlformats.org/wordprocessingml/2006/main" xmlns:m="http://schemas.openxmlformats.org/officeDocument/2006/math" xmlns="">
      <p:transition spd="slow" advClick="1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" name="Textplatzhalter 8"/>
          <p:cNvSpPr>
            <a:spLocks noGrp="1"/>
          </p:cNvSpPr>
          <p:nvPr>
            <p:ph type="body" sz="quarter" idx="12"/>
          </p:nvPr>
        </p:nvSpPr>
        <p:spPr bwMode="auto">
          <a:xfrm>
            <a:off x="361426" y="1977016"/>
            <a:ext cx="11373374" cy="4719986"/>
          </a:xfrm>
        </p:spPr>
        <p:txBody>
          <a:bodyPr/>
          <a:lstStyle/>
          <a:p>
            <a:pPr marL="285750" indent="-285750" algn="just">
              <a:lnSpc>
                <a:spcPct val="107000"/>
              </a:lnSpc>
              <a:buFont typeface="Wingdings"/>
              <a:buChar char="Ø"/>
              <a:defRPr/>
            </a:pPr>
            <a:r>
              <a:rPr lang="de-DE" sz="2200"/>
              <a:t>Examination regulations</a:t>
            </a:r>
          </a:p>
          <a:p>
            <a:pPr algn="just">
              <a:lnSpc>
                <a:spcPct val="107000"/>
              </a:lnSpc>
              <a:defRPr/>
            </a:pPr>
            <a:r>
              <a:rPr lang="en-US"/>
              <a:t>The general examination regulations as well as the examination and study regulations of the subjects, including the subject-specific provisions, can be accessed via the centrally managed </a:t>
            </a:r>
            <a:r>
              <a:rPr lang="en-US" b="1"/>
              <a:t>A-Z list </a:t>
            </a:r>
            <a:r>
              <a:rPr lang="en-US"/>
              <a:t>of study programs</a:t>
            </a:r>
            <a:r>
              <a:rPr lang="de-DE"/>
              <a:t>: </a:t>
            </a:r>
            <a:endParaRPr/>
          </a:p>
          <a:p>
            <a:pPr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defRPr/>
            </a:pPr>
            <a:r>
              <a:rPr lang="de-DE" u="sng">
                <a:hlinkClick r:id="rId3" tooltip="https://www.uni-goettingen.de/en/3811.html"/>
              </a:rPr>
              <a:t>https://www.uni-goettingen.de/en/3811.html</a:t>
            </a:r>
            <a:r>
              <a:rPr lang="de-DE"/>
              <a:t>. </a:t>
            </a:r>
            <a:endParaRPr/>
          </a:p>
          <a:p>
            <a:pPr algn="just">
              <a:lnSpc>
                <a:spcPct val="107000"/>
              </a:lnSpc>
              <a:spcBef>
                <a:spcPts val="0"/>
              </a:spcBef>
              <a:defRPr/>
            </a:pPr>
            <a:r>
              <a:rPr lang="en-US"/>
              <a:t>The Examination Office has provided direct links to the regulations on its team page under the staff members' subject responsibilities</a:t>
            </a:r>
            <a:r>
              <a:rPr lang="de-DE"/>
              <a:t>: </a:t>
            </a:r>
            <a:endParaRPr/>
          </a:p>
          <a:p>
            <a:pPr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defRPr/>
            </a:pPr>
            <a:r>
              <a:rPr lang="de-DE" u="sng">
                <a:hlinkClick r:id="rId4" tooltip="http://www.phil.uni-goettingen.de/examination-office-team"/>
              </a:rPr>
              <a:t>http://www.phil.uni-goettingen.de/examination-office-team</a:t>
            </a:r>
            <a:r>
              <a:rPr lang="de-DE"/>
              <a:t>.</a:t>
            </a:r>
            <a:endParaRPr/>
          </a:p>
          <a:p>
            <a:pPr marL="285750" indent="-285750" algn="just">
              <a:lnSpc>
                <a:spcPct val="107000"/>
              </a:lnSpc>
              <a:buFont typeface="Wingdings"/>
              <a:buChar char="Ø"/>
              <a:defRPr/>
            </a:pPr>
            <a:r>
              <a:rPr lang="de-DE" sz="2200"/>
              <a:t>Examination dates</a:t>
            </a:r>
          </a:p>
          <a:p>
            <a:pPr algn="just">
              <a:lnSpc>
                <a:spcPct val="107000"/>
              </a:lnSpc>
              <a:defRPr/>
            </a:pPr>
            <a:r>
              <a:rPr lang="en-US"/>
              <a:t>You can find out which examination dates have already been made available via the </a:t>
            </a:r>
            <a:r>
              <a:rPr lang="en-US" b="1"/>
              <a:t>FlexStat statistics portal</a:t>
            </a:r>
            <a:r>
              <a:rPr lang="en-US"/>
              <a:t> at </a:t>
            </a:r>
            <a:r>
              <a:rPr lang="de-DE" u="sng">
                <a:hlinkClick r:id="rId5" tooltip="https://pruefungsverwaltung.uni-goettingen.de/statistikportal"/>
              </a:rPr>
              <a:t>https://pruefungsverwaltung.uni-goettingen.de/statistikportal</a:t>
            </a:r>
            <a:r>
              <a:rPr lang="de-DE"/>
              <a:t> </a:t>
            </a:r>
            <a:endParaRPr/>
          </a:p>
          <a:p>
            <a:pPr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defRPr/>
            </a:pPr>
            <a:r>
              <a:rPr lang="de-DE"/>
              <a:t>(Query „Prüfungen“ [Examinations]     „An-/Abmeldefristen“ [Registration/deregistration deadlines]). </a:t>
            </a:r>
            <a:r>
              <a:rPr lang="en-US"/>
              <a:t>A login is not required for this</a:t>
            </a:r>
            <a:r>
              <a:rPr lang="de-DE"/>
              <a:t>.</a:t>
            </a:r>
            <a:endParaRPr/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 bwMode="auto">
          <a:xfrm>
            <a:off x="361426" y="1281101"/>
            <a:ext cx="11373374" cy="695914"/>
          </a:xfrm>
        </p:spPr>
        <p:txBody>
          <a:bodyPr/>
          <a:lstStyle/>
          <a:p>
            <a:pPr>
              <a:defRPr/>
            </a:pPr>
            <a:r>
              <a:rPr lang="de-DE" sz="2400"/>
              <a:t>Links II</a:t>
            </a:r>
            <a:endParaRPr/>
          </a:p>
        </p:txBody>
      </p:sp>
      <p:sp>
        <p:nvSpPr>
          <p:cNvPr id="2" name="Pfeil: nach rechts 1"/>
          <p:cNvSpPr/>
          <p:nvPr/>
        </p:nvSpPr>
        <p:spPr bwMode="auto">
          <a:xfrm>
            <a:off x="4128855" y="5882076"/>
            <a:ext cx="233283" cy="151465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tx1">
              <a:lumMod val="50000"/>
              <a:lumOff val="50000"/>
              <a:alpha val="50196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de-DE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:w="http://schemas.openxmlformats.org/wordprocessingml/2006/main" xmlns:m="http://schemas.openxmlformats.org/officeDocument/2006/math" xmlns="">
      <p:transition spd="slow" advClick="1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6" name="Bildplatzhalter 5"/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21782" r="21781"/>
          <a:stretch/>
        </p:blipFill>
        <p:spPr bwMode="auto"/>
      </p:pic>
      <p:sp>
        <p:nvSpPr>
          <p:cNvPr id="3" name="Titel 2"/>
          <p:cNvSpPr>
            <a:spLocks noGrp="1"/>
          </p:cNvSpPr>
          <p:nvPr>
            <p:ph type="title"/>
          </p:nvPr>
        </p:nvSpPr>
        <p:spPr bwMode="auto">
          <a:xfrm>
            <a:off x="200661" y="3335817"/>
            <a:ext cx="5704840" cy="1028313"/>
          </a:xfrm>
        </p:spPr>
        <p:txBody>
          <a:bodyPr/>
          <a:lstStyle/>
          <a:p>
            <a:pPr>
              <a:defRPr/>
            </a:pPr>
            <a:r>
              <a:rPr lang="en-US"/>
              <a:t>Inclusive studies and compensation for disadvantages</a:t>
            </a:r>
            <a:endParaRPr lang="de-DE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:w="http://schemas.openxmlformats.org/wordprocessingml/2006/main" xmlns:m="http://schemas.openxmlformats.org/officeDocument/2006/math" xmlns="">
      <p:transition spd="slow" advClick="1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auto">
          <a:xfrm>
            <a:off x="619125" y="1853503"/>
            <a:ext cx="10115549" cy="806714"/>
          </a:xfrm>
        </p:spPr>
        <p:txBody>
          <a:bodyPr/>
          <a:lstStyle/>
          <a:p>
            <a:pPr>
              <a:defRPr/>
            </a:pPr>
            <a:r>
              <a:rPr lang="de-DE" sz="3200"/>
              <a:t>Inclusive Studies ?!</a:t>
            </a:r>
            <a:endParaRPr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2"/>
          </p:nvPr>
        </p:nvSpPr>
        <p:spPr bwMode="auto">
          <a:xfrm>
            <a:off x="619124" y="2660216"/>
            <a:ext cx="10115550" cy="2448787"/>
          </a:xfrm>
        </p:spPr>
        <p:txBody>
          <a:bodyPr/>
          <a:lstStyle/>
          <a:p>
            <a:pPr>
              <a:defRPr/>
            </a:pPr>
            <a:r>
              <a:rPr lang="en-US" sz="2400"/>
              <a:t>Do you need to organise your studies flexibly due to a disability or chronic illness or because you are caring for children or relatives?</a:t>
            </a:r>
            <a:br>
              <a:rPr lang="de-DE" sz="2400"/>
            </a:br>
            <a:br>
              <a:rPr lang="de-DE" sz="2400"/>
            </a:br>
            <a:r>
              <a:rPr lang="en-US" sz="2400"/>
              <a:t>Information and contact points within the faculty and university can be found on the following website </a:t>
            </a:r>
            <a:r>
              <a:rPr lang="de-DE" sz="2400"/>
              <a:t>: </a:t>
            </a:r>
            <a:r>
              <a:rPr lang="de-DE" sz="2400" u="sng">
                <a:hlinkClick r:id="rId3" tooltip="http://www.phil.uni-goettingen.de/studium-inklusiv"/>
              </a:rPr>
              <a:t>www.phil.uni-goettingen.de/studium-inklusiv</a:t>
            </a:r>
            <a:r>
              <a:rPr lang="de-DE" sz="2400"/>
              <a:t> (</a:t>
            </a:r>
            <a:r>
              <a:rPr lang="de-DE" sz="2400" u="sng">
                <a:hlinkClick r:id="rId4" tooltip="https://uni-goettingen.de/en/488207.html"/>
              </a:rPr>
              <a:t>https://uni-goettingen.de/en/488207.html</a:t>
            </a:r>
            <a:r>
              <a:rPr lang="de-DE" sz="2400"/>
              <a:t>) 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:w="http://schemas.openxmlformats.org/wordprocessingml/2006/main" xmlns:m="http://schemas.openxmlformats.org/officeDocument/2006/math" xmlns="">
      <p:transition spd="slow" advClick="1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" name="Bildplatzhalter 9"/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24891" r="24890"/>
          <a:stretch/>
        </p:blipFill>
        <p:spPr bwMode="auto"/>
      </p:pic>
      <p:sp>
        <p:nvSpPr>
          <p:cNvPr id="3" name="Titel 2"/>
          <p:cNvSpPr>
            <a:spLocks noGrp="1"/>
          </p:cNvSpPr>
          <p:nvPr>
            <p:ph type="title"/>
          </p:nvPr>
        </p:nvSpPr>
        <p:spPr bwMode="auto">
          <a:xfrm>
            <a:off x="6229349" y="2363688"/>
            <a:ext cx="5734575" cy="641412"/>
          </a:xfrm>
        </p:spPr>
        <p:txBody>
          <a:bodyPr/>
          <a:lstStyle/>
          <a:p>
            <a:pPr>
              <a:defRPr/>
            </a:pPr>
            <a:r>
              <a:rPr lang="de-DE"/>
              <a:t>Content</a:t>
            </a:r>
            <a:endParaRPr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 bwMode="auto">
          <a:xfrm>
            <a:off x="6229349" y="3005100"/>
            <a:ext cx="5734574" cy="2085610"/>
          </a:xfrm>
        </p:spPr>
        <p:txBody>
          <a:bodyPr/>
          <a:lstStyle/>
          <a:p>
            <a:pPr marL="342900" indent="-342900">
              <a:buAutoNum type="arabicPeriod"/>
              <a:defRPr/>
            </a:pPr>
            <a:r>
              <a:rPr lang="en-US"/>
              <a:t>Information from the Examinations Office on examinations</a:t>
            </a:r>
            <a:endParaRPr/>
          </a:p>
          <a:p>
            <a:pPr marL="342900" indent="-342900">
              <a:buAutoNum type="arabicPeriod"/>
              <a:defRPr/>
            </a:pPr>
            <a:r>
              <a:rPr lang="de-DE"/>
              <a:t>Information on compensation for disadvantages</a:t>
            </a:r>
          </a:p>
          <a:p>
            <a:pPr marL="342900" indent="-342900">
              <a:buAutoNum type="arabicPeriod"/>
              <a:defRPr/>
            </a:pPr>
            <a:r>
              <a:rPr lang="de-DE"/>
              <a:t>Contact points for questions</a:t>
            </a:r>
          </a:p>
          <a:p>
            <a:pPr marL="342900" indent="-342900">
              <a:buAutoNum type="arabicPeriod"/>
              <a:defRPr/>
            </a:pPr>
            <a:r>
              <a:rPr lang="de-DE"/>
              <a:t>Contact lecturer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:w="http://schemas.openxmlformats.org/wordprocessingml/2006/main" xmlns:m="http://schemas.openxmlformats.org/officeDocument/2006/math" xmlns="">
      <p:transition spd="slow" advClick="1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auto">
          <a:xfrm>
            <a:off x="628649" y="1270728"/>
            <a:ext cx="10934702" cy="751314"/>
          </a:xfrm>
        </p:spPr>
        <p:txBody>
          <a:bodyPr/>
          <a:lstStyle/>
          <a:p>
            <a:pPr>
              <a:defRPr/>
            </a:pPr>
            <a:r>
              <a:rPr lang="de-DE" sz="2800"/>
              <a:t>Compensation for disadvantages I</a:t>
            </a:r>
            <a:endParaRPr lang="de-DE" sz="320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2"/>
          </p:nvPr>
        </p:nvSpPr>
        <p:spPr bwMode="auto">
          <a:xfrm>
            <a:off x="628649" y="2022043"/>
            <a:ext cx="10934702" cy="4609378"/>
          </a:xfrm>
        </p:spPr>
        <p:txBody>
          <a:bodyPr/>
          <a:lstStyle/>
          <a:p>
            <a:pPr>
              <a:lnSpc>
                <a:spcPct val="100000"/>
              </a:lnSpc>
              <a:defRPr/>
            </a:pPr>
            <a:r>
              <a:rPr lang="en-US" sz="2000"/>
              <a:t>Compensation for disadvantages is intended to compensate for existing barriers, i.e. disadvantageous (examination) conditions in the degree programme, on an </a:t>
            </a:r>
            <a:r>
              <a:rPr lang="en-US" sz="2000" b="1"/>
              <a:t>individual</a:t>
            </a:r>
            <a:r>
              <a:rPr lang="en-US" sz="2000"/>
              <a:t> and </a:t>
            </a:r>
            <a:r>
              <a:rPr lang="en-US" sz="2000" b="1"/>
              <a:t>situation-specific</a:t>
            </a:r>
            <a:r>
              <a:rPr lang="en-US" sz="2000"/>
              <a:t> basis</a:t>
            </a:r>
            <a:r>
              <a:rPr lang="de-DE" sz="2000"/>
              <a:t>. </a:t>
            </a:r>
            <a:r>
              <a:rPr lang="en-US" sz="2000"/>
              <a:t>If you can prove that you have a </a:t>
            </a:r>
            <a:r>
              <a:rPr lang="en-US" sz="2000" b="1"/>
              <a:t>disability</a:t>
            </a:r>
            <a:r>
              <a:rPr lang="en-US" sz="2000"/>
              <a:t> or </a:t>
            </a:r>
            <a:r>
              <a:rPr lang="en-US" sz="2000" b="1"/>
              <a:t>chronic illness </a:t>
            </a:r>
            <a:r>
              <a:rPr lang="en-US" sz="2000"/>
              <a:t>or are </a:t>
            </a:r>
            <a:r>
              <a:rPr lang="en-US" sz="2000" b="1"/>
              <a:t>responsible for raising or caring for a child</a:t>
            </a:r>
            <a:r>
              <a:rPr lang="en-US" sz="2000"/>
              <a:t>, you are legally entitled to compensation for disadvantages during your studies</a:t>
            </a:r>
            <a:r>
              <a:rPr lang="de-DE" sz="2000"/>
              <a:t>. </a:t>
            </a:r>
            <a:endParaRPr/>
          </a:p>
          <a:p>
            <a:pPr>
              <a:lnSpc>
                <a:spcPct val="100000"/>
              </a:lnSpc>
              <a:defRPr/>
            </a:pPr>
            <a:endParaRPr lang="de-DE" sz="2000"/>
          </a:p>
          <a:p>
            <a:pPr>
              <a:lnSpc>
                <a:spcPct val="100000"/>
              </a:lnSpc>
              <a:defRPr/>
            </a:pPr>
            <a:r>
              <a:rPr lang="en-US" sz="2000"/>
              <a:t>For example, you can apply for the following measures </a:t>
            </a:r>
            <a:r>
              <a:rPr lang="de-DE" sz="2000"/>
              <a:t>:</a:t>
            </a:r>
            <a:endParaRPr/>
          </a:p>
          <a:p>
            <a:pPr marL="342900" indent="-342900">
              <a:lnSpc>
                <a:spcPct val="100000"/>
              </a:lnSpc>
              <a:buFont typeface="Arial"/>
              <a:buChar char="•"/>
              <a:defRPr/>
            </a:pPr>
            <a:r>
              <a:rPr lang="en-US" sz="2000"/>
              <a:t>Extension of the processing time for examinations</a:t>
            </a:r>
            <a:endParaRPr/>
          </a:p>
          <a:p>
            <a:pPr marL="342900" indent="-342900">
              <a:lnSpc>
                <a:spcPct val="100000"/>
              </a:lnSpc>
              <a:buFont typeface="Arial"/>
              <a:buChar char="•"/>
              <a:defRPr/>
            </a:pPr>
            <a:r>
              <a:rPr lang="en-US" sz="2000"/>
              <a:t>Allowing personnel or technical support</a:t>
            </a:r>
            <a:endParaRPr/>
          </a:p>
          <a:p>
            <a:pPr marL="342900" indent="-342900">
              <a:lnSpc>
                <a:spcPct val="100000"/>
              </a:lnSpc>
              <a:buFont typeface="Arial"/>
              <a:buChar char="•"/>
              <a:defRPr/>
            </a:pPr>
            <a:r>
              <a:rPr lang="en-US" sz="2000"/>
              <a:t>Replacing one exam with another of the same level (e.g. oral instead of written)</a:t>
            </a:r>
            <a:endParaRPr/>
          </a:p>
          <a:p>
            <a:pPr marL="342900" indent="-342900">
              <a:lnSpc>
                <a:spcPct val="100000"/>
              </a:lnSpc>
              <a:buFont typeface="Arial"/>
              <a:buChar char="•"/>
              <a:defRPr/>
            </a:pPr>
            <a:r>
              <a:rPr lang="en-US" sz="2000"/>
              <a:t>Replacement of compulsory attendance with other services</a:t>
            </a:r>
            <a:endParaRPr lang="de-DE" sz="200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:w="http://schemas.openxmlformats.org/wordprocessingml/2006/main" xmlns:m="http://schemas.openxmlformats.org/officeDocument/2006/math" xmlns="">
      <p:transition spd="slow" advClick="1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auto">
          <a:xfrm>
            <a:off x="628649" y="1556479"/>
            <a:ext cx="10934702" cy="751314"/>
          </a:xfrm>
        </p:spPr>
        <p:txBody>
          <a:bodyPr/>
          <a:lstStyle/>
          <a:p>
            <a:pPr>
              <a:defRPr/>
            </a:pPr>
            <a:r>
              <a:rPr lang="de-DE" sz="2800"/>
              <a:t>Compensation for disadvantages II</a:t>
            </a:r>
            <a:endParaRPr lang="de-DE" sz="320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2"/>
          </p:nvPr>
        </p:nvSpPr>
        <p:spPr bwMode="auto">
          <a:xfrm>
            <a:off x="628649" y="2307793"/>
            <a:ext cx="10934702" cy="3352624"/>
          </a:xfrm>
        </p:spPr>
        <p:txBody>
          <a:bodyPr/>
          <a:lstStyle/>
          <a:p>
            <a:pPr>
              <a:lnSpc>
                <a:spcPct val="100000"/>
              </a:lnSpc>
              <a:defRPr/>
            </a:pPr>
            <a:br>
              <a:rPr lang="de-DE" sz="2000"/>
            </a:br>
            <a:r>
              <a:rPr lang="en-US" sz="2000"/>
              <a:t>Please submit an </a:t>
            </a:r>
            <a:r>
              <a:rPr lang="en-US" sz="2000" b="1"/>
              <a:t>application for compensation for disadvantages as early as possible </a:t>
            </a:r>
            <a:r>
              <a:rPr lang="en-US" sz="2000"/>
              <a:t>(!), i.e. before the start of coursework or examinations or at the beginning of the semester if you are applying for compensation for disadvantages due to compulsory attendance.</a:t>
            </a:r>
            <a:br>
              <a:rPr lang="de-DE" sz="2000"/>
            </a:br>
            <a:br>
              <a:rPr lang="de-DE" sz="2000"/>
            </a:br>
            <a:r>
              <a:rPr lang="en-US" sz="2000"/>
              <a:t>The university-wide contact person for compensation for disadvantages is Katrin Lux</a:t>
            </a:r>
            <a:r>
              <a:rPr lang="de-DE" sz="2000"/>
              <a:t>. </a:t>
            </a:r>
            <a:endParaRPr/>
          </a:p>
          <a:p>
            <a:pPr>
              <a:lnSpc>
                <a:spcPct val="100000"/>
              </a:lnSpc>
              <a:defRPr/>
            </a:pPr>
            <a:r>
              <a:rPr lang="en-US" sz="2000"/>
              <a:t>Further information on contacts and a handout on the application process can be found on the following website</a:t>
            </a:r>
            <a:r>
              <a:rPr lang="de-DE" sz="2000"/>
              <a:t>: </a:t>
            </a:r>
            <a:r>
              <a:rPr lang="de-DE" sz="2000" u="sng">
                <a:hlinkClick r:id="rId3" tooltip="http://www.phil.uni-goettingen.de/studium-inklusiv"/>
              </a:rPr>
              <a:t>www.phil.uni-goettingen.de/studium-inklusiv</a:t>
            </a:r>
            <a:r>
              <a:rPr lang="de-DE" sz="2000"/>
              <a:t> (</a:t>
            </a:r>
            <a:r>
              <a:rPr lang="de-DE" sz="2000" u="sng">
                <a:hlinkClick r:id="rId4" tooltip="https://uni-goettingen.de/en/488207.html"/>
              </a:rPr>
              <a:t>https://uni-goettingen.de/en/488207.html</a:t>
            </a:r>
            <a:r>
              <a:rPr lang="de-DE" sz="2000"/>
              <a:t>) 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:w="http://schemas.openxmlformats.org/wordprocessingml/2006/main" xmlns:m="http://schemas.openxmlformats.org/officeDocument/2006/math" xmlns="">
      <p:transition spd="slow" advClick="1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6" name="Bildplatzhalter 5"/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24918" r="24918"/>
          <a:stretch/>
        </p:blipFill>
        <p:spPr bwMode="auto"/>
      </p:pic>
      <p:sp>
        <p:nvSpPr>
          <p:cNvPr id="3" name="Titel 2"/>
          <p:cNvSpPr>
            <a:spLocks noGrp="1"/>
          </p:cNvSpPr>
          <p:nvPr>
            <p:ph type="title"/>
          </p:nvPr>
        </p:nvSpPr>
        <p:spPr bwMode="auto">
          <a:xfrm>
            <a:off x="191136" y="3429000"/>
            <a:ext cx="5704840" cy="697004"/>
          </a:xfrm>
        </p:spPr>
        <p:txBody>
          <a:bodyPr/>
          <a:lstStyle/>
          <a:p>
            <a:pPr>
              <a:defRPr/>
            </a:pPr>
            <a:r>
              <a:rPr lang="de-DE"/>
              <a:t>Contact points for questions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 bwMode="auto">
          <a:xfrm>
            <a:off x="191135" y="4126005"/>
            <a:ext cx="5706639" cy="697247"/>
          </a:xfrm>
        </p:spPr>
        <p:txBody>
          <a:bodyPr/>
          <a:lstStyle/>
          <a:p>
            <a:pPr>
              <a:defRPr/>
            </a:pPr>
            <a:r>
              <a:rPr lang="de-DE"/>
              <a:t>Who do I contact?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:w="http://schemas.openxmlformats.org/wordprocessingml/2006/main" xmlns:m="http://schemas.openxmlformats.org/officeDocument/2006/math" xmlns="">
      <p:transition spd="slow" advClick="1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" name="Textplatzhalter 8"/>
          <p:cNvSpPr>
            <a:spLocks noGrp="1"/>
          </p:cNvSpPr>
          <p:nvPr>
            <p:ph type="body" sz="quarter" idx="12"/>
          </p:nvPr>
        </p:nvSpPr>
        <p:spPr bwMode="auto">
          <a:xfrm>
            <a:off x="409312" y="2043689"/>
            <a:ext cx="11373733" cy="4926855"/>
          </a:xfrm>
        </p:spPr>
        <p:txBody>
          <a:bodyPr/>
          <a:lstStyle/>
          <a:p>
            <a:pPr algn="just">
              <a:lnSpc>
                <a:spcPct val="107000"/>
              </a:lnSpc>
              <a:defRPr/>
            </a:pPr>
            <a:r>
              <a:rPr lang="en-US"/>
              <a:t>Subject-specific questions, e.g. on the recognition of achievements or on courses and modules</a:t>
            </a:r>
            <a:endParaRPr lang="de-DE"/>
          </a:p>
          <a:p>
            <a:pPr marL="342900" indent="-342900" algn="just">
              <a:lnSpc>
                <a:spcPct val="107000"/>
              </a:lnSpc>
              <a:buFont typeface="Wingdings"/>
              <a:buChar char="Ø"/>
              <a:defRPr/>
            </a:pPr>
            <a:r>
              <a:rPr lang="en-US" b="1"/>
              <a:t>Student counselling </a:t>
            </a:r>
            <a:r>
              <a:rPr lang="en-US"/>
              <a:t>for your subject </a:t>
            </a:r>
            <a:r>
              <a:rPr lang="de-DE"/>
              <a:t>: </a:t>
            </a:r>
            <a:r>
              <a:rPr lang="de-DE" u="sng">
                <a:hlinkClick r:id="rId3" tooltip="http://www.uni-goettingen.de/phil-fsb"/>
              </a:rPr>
              <a:t>www.uni-goettingen.de/phil-fsb</a:t>
            </a:r>
            <a:r>
              <a:rPr lang="de-DE"/>
              <a:t> (</a:t>
            </a:r>
            <a:r>
              <a:rPr lang="de-DE" u="sng">
                <a:hlinkClick r:id="rId4" tooltip="https://www.uni-goettingen.de/en/562355.html"/>
              </a:rPr>
              <a:t>https://www.uni-goettingen.de/en/562355.html</a:t>
            </a:r>
            <a:r>
              <a:rPr lang="de-DE"/>
              <a:t>) </a:t>
            </a:r>
            <a:endParaRPr/>
          </a:p>
          <a:p>
            <a:pPr algn="just">
              <a:lnSpc>
                <a:spcPct val="107000"/>
              </a:lnSpc>
              <a:defRPr/>
            </a:pPr>
            <a:endParaRPr lang="de-DE"/>
          </a:p>
          <a:p>
            <a:pPr algn="just">
              <a:lnSpc>
                <a:spcPct val="107000"/>
              </a:lnSpc>
              <a:defRPr/>
            </a:pPr>
            <a:r>
              <a:rPr lang="en-US"/>
              <a:t>Interdisciplinary questions, e.g. on creating a timetable/study plan, on the professionalisation area or on changing subjects &amp; in case of study doubts</a:t>
            </a:r>
            <a:endParaRPr/>
          </a:p>
          <a:p>
            <a:pPr marL="285750" indent="-285750" algn="just">
              <a:lnSpc>
                <a:spcPct val="107000"/>
              </a:lnSpc>
              <a:buFont typeface="Wingdings"/>
              <a:buChar char="Ø"/>
              <a:defRPr/>
            </a:pPr>
            <a:r>
              <a:rPr lang="en-US" sz="1600" b="1"/>
              <a:t>Study and examination counselling </a:t>
            </a:r>
            <a:r>
              <a:rPr lang="en-US" sz="1600"/>
              <a:t>of the Faculty of Arts and Humanities</a:t>
            </a:r>
            <a:r>
              <a:rPr lang="de-DE" sz="1600"/>
              <a:t>: </a:t>
            </a:r>
            <a:r>
              <a:rPr lang="de-DE" sz="1600" u="sng">
                <a:hlinkClick r:id="rId5" tooltip="http://www.phil.uni-goettingen.de/studienberatung"/>
              </a:rPr>
              <a:t>www.phil.uni-goettingen.de/studienberatung</a:t>
            </a:r>
            <a:r>
              <a:rPr lang="de-DE" sz="1600"/>
              <a:t> (</a:t>
            </a:r>
            <a:r>
              <a:rPr lang="de-DE" sz="1600" u="sng">
                <a:hlinkClick r:id="rId6" tooltip="https://uni-goettingen.de/en/111037.html"/>
              </a:rPr>
              <a:t>https://uni-goettingen.de/en/111037.html</a:t>
            </a:r>
            <a:r>
              <a:rPr lang="de-DE" sz="1600"/>
              <a:t>) </a:t>
            </a:r>
            <a:endParaRPr sz="1600"/>
          </a:p>
          <a:p>
            <a:pPr marL="285750" indent="-285750" algn="just">
              <a:lnSpc>
                <a:spcPct val="107000"/>
              </a:lnSpc>
              <a:buFont typeface="Wingdings"/>
              <a:buChar char="Ø"/>
              <a:defRPr/>
            </a:pPr>
            <a:r>
              <a:rPr lang="de-DE" sz="1600"/>
              <a:t>Help with timetable: </a:t>
            </a:r>
            <a:r>
              <a:rPr lang="de-DE" sz="1600" u="sng">
                <a:hlinkClick r:id="rId7" tooltip="http://www.phil.uni-goettingen.de/stundenplan"/>
              </a:rPr>
              <a:t>www.phil.uni-goettingen.de/stundenplan</a:t>
            </a:r>
            <a:r>
              <a:rPr lang="de-DE" sz="1600"/>
              <a:t> (</a:t>
            </a:r>
            <a:r>
              <a:rPr lang="de-DE" sz="1600" u="sng">
                <a:hlinkClick r:id="rId8" tooltip="https://uni-goettingen.de/en/448227.html"/>
              </a:rPr>
              <a:t>https://uni-goettingen.de/en/448227.html</a:t>
            </a:r>
            <a:r>
              <a:rPr lang="de-DE" sz="1600"/>
              <a:t>) </a:t>
            </a:r>
            <a:endParaRPr sz="1600"/>
          </a:p>
          <a:p>
            <a:pPr marL="285750" indent="-285750" algn="just">
              <a:lnSpc>
                <a:spcPct val="107000"/>
              </a:lnSpc>
              <a:buFont typeface="Wingdings"/>
              <a:buChar char="Ø"/>
              <a:defRPr/>
            </a:pPr>
            <a:r>
              <a:rPr lang="de-DE" sz="1600"/>
              <a:t>Recognition of examination results: </a:t>
            </a:r>
            <a:r>
              <a:rPr lang="de-DE" sz="1600" u="sng">
                <a:hlinkClick r:id="rId9" tooltip="http://www.phil.uni-goettingen.de/anerkennung"/>
              </a:rPr>
              <a:t>www.phil.uni-goettingen.de/anerkennung</a:t>
            </a:r>
            <a:r>
              <a:rPr lang="de-DE" sz="1600"/>
              <a:t> (</a:t>
            </a:r>
            <a:r>
              <a:rPr lang="de-DE" sz="1600" u="sng">
                <a:hlinkClick r:id="rId10" tooltip="https://uni-goettingen.de/en/677784.html"/>
              </a:rPr>
              <a:t>https://uni-goettingen.de/en/677784.html</a:t>
            </a:r>
            <a:r>
              <a:rPr lang="de-DE" sz="1600"/>
              <a:t>) </a:t>
            </a:r>
            <a:endParaRPr sz="1600"/>
          </a:p>
          <a:p>
            <a:pPr marL="285750" indent="-285750" algn="just">
              <a:lnSpc>
                <a:spcPct val="107000"/>
              </a:lnSpc>
              <a:buFont typeface="Wingdings"/>
              <a:buChar char="Ø"/>
              <a:defRPr/>
            </a:pPr>
            <a:r>
              <a:rPr lang="en-US" sz="1600"/>
              <a:t>Professionalisation area and key competencies </a:t>
            </a:r>
            <a:r>
              <a:rPr lang="de-DE" sz="1600"/>
              <a:t>: </a:t>
            </a:r>
            <a:r>
              <a:rPr lang="de-DE" sz="1600" u="sng">
                <a:hlinkClick r:id="rId11" tooltip="http://www.uni-goettingen.de/phil-schlueko"/>
              </a:rPr>
              <a:t>www.uni-goettingen.de/phil-schlueko</a:t>
            </a:r>
            <a:r>
              <a:rPr lang="de-DE" sz="1600"/>
              <a:t> (</a:t>
            </a:r>
            <a:r>
              <a:rPr lang="de-DE" sz="1600" u="sng">
                <a:hlinkClick r:id="rId12" tooltip="https://www.uni-goettingen.de/en/366104.html"/>
              </a:rPr>
              <a:t>https://www.uni-goettingen.de/en/366104.html</a:t>
            </a:r>
            <a:r>
              <a:rPr lang="de-DE" sz="1600"/>
              <a:t>) </a:t>
            </a:r>
            <a:endParaRPr/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 bwMode="auto">
          <a:xfrm>
            <a:off x="409313" y="1292376"/>
            <a:ext cx="11373374" cy="751314"/>
          </a:xfrm>
        </p:spPr>
        <p:txBody>
          <a:bodyPr/>
          <a:lstStyle/>
          <a:p>
            <a:pPr>
              <a:defRPr/>
            </a:pPr>
            <a:r>
              <a:rPr lang="en-US" sz="2800"/>
              <a:t>Who do I contact if I have questions or difficulties?</a:t>
            </a:r>
            <a:endParaRPr lang="de-DE" sz="280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:w="http://schemas.openxmlformats.org/wordprocessingml/2006/main" xmlns:m="http://schemas.openxmlformats.org/officeDocument/2006/math" xmlns="">
      <p:transition spd="slow" advClick="1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" name="Textplatzhalter 8"/>
          <p:cNvSpPr>
            <a:spLocks noGrp="1"/>
          </p:cNvSpPr>
          <p:nvPr>
            <p:ph type="body" sz="quarter" idx="12"/>
          </p:nvPr>
        </p:nvSpPr>
        <p:spPr bwMode="auto">
          <a:xfrm>
            <a:off x="409313" y="2529465"/>
            <a:ext cx="11373374" cy="3878602"/>
          </a:xfrm>
        </p:spPr>
        <p:txBody>
          <a:bodyPr/>
          <a:lstStyle/>
          <a:p>
            <a:pPr algn="just">
              <a:lnSpc>
                <a:spcPct val="107000"/>
              </a:lnSpc>
              <a:defRPr/>
            </a:pPr>
            <a:endParaRPr lang="de-DE"/>
          </a:p>
          <a:p>
            <a:pPr algn="just">
              <a:lnSpc>
                <a:spcPct val="107000"/>
              </a:lnSpc>
              <a:defRPr/>
            </a:pPr>
            <a:r>
              <a:rPr lang="en-US"/>
              <a:t>For general questions about studying, e.g. whether studying is the right choice at all</a:t>
            </a:r>
            <a:endParaRPr/>
          </a:p>
          <a:p>
            <a:pPr marL="285750" indent="-285750" algn="just">
              <a:lnSpc>
                <a:spcPct val="107000"/>
              </a:lnSpc>
              <a:buFont typeface="Wingdings"/>
              <a:buChar char="Ø"/>
              <a:defRPr/>
            </a:pPr>
            <a:r>
              <a:rPr lang="de-DE" b="1"/>
              <a:t>Central Student Counselling Service </a:t>
            </a:r>
            <a:r>
              <a:rPr lang="de-DE"/>
              <a:t>: </a:t>
            </a:r>
            <a:r>
              <a:rPr lang="de-DE" u="sng">
                <a:hlinkClick r:id="rId3" tooltip="http://www.uni-goettingen.de/zsb"/>
              </a:rPr>
              <a:t>www.uni-goettingen.de/zsb</a:t>
            </a:r>
            <a:r>
              <a:rPr lang="de-DE"/>
              <a:t> (</a:t>
            </a:r>
            <a:r>
              <a:rPr lang="de-DE" u="sng">
                <a:hlinkClick r:id="rId4" tooltip="https://www.uni-goettingen.de/en/1697.html"/>
              </a:rPr>
              <a:t>https://www.uni-goettingen.de/en/1697.html</a:t>
            </a:r>
            <a:r>
              <a:rPr lang="de-DE"/>
              <a:t>) </a:t>
            </a:r>
            <a:endParaRPr/>
          </a:p>
          <a:p>
            <a:pPr algn="just">
              <a:lnSpc>
                <a:spcPct val="107000"/>
              </a:lnSpc>
              <a:defRPr/>
            </a:pPr>
            <a:endParaRPr lang="de-DE"/>
          </a:p>
          <a:p>
            <a:pPr algn="just">
              <a:lnSpc>
                <a:spcPct val="107000"/>
              </a:lnSpc>
              <a:defRPr/>
            </a:pPr>
            <a:r>
              <a:rPr lang="en-US"/>
              <a:t>In the event of psychological stress or difficulties during your studies</a:t>
            </a:r>
            <a:endParaRPr/>
          </a:p>
          <a:p>
            <a:pPr marL="285750" indent="-285750" algn="just">
              <a:lnSpc>
                <a:spcPct val="107000"/>
              </a:lnSpc>
              <a:buFont typeface="Wingdings"/>
              <a:buChar char="Ø"/>
              <a:defRPr/>
            </a:pPr>
            <a:r>
              <a:rPr lang="de-DE" b="1"/>
              <a:t>Psychosocial counselling centre </a:t>
            </a:r>
            <a:r>
              <a:rPr lang="de-DE"/>
              <a:t>: </a:t>
            </a:r>
            <a:r>
              <a:rPr lang="de-DE" u="sng">
                <a:hlinkClick r:id="rId5" tooltip="https://www.studentenwerk-goettingen.de/beratung-soziales/psb"/>
              </a:rPr>
              <a:t>https://www.studentenwerk-goettingen.de/beratung-soziales/psb</a:t>
            </a:r>
            <a:r>
              <a:rPr lang="de-DE"/>
              <a:t> (</a:t>
            </a:r>
            <a:r>
              <a:rPr lang="de-DE" u="sng">
                <a:hlinkClick r:id="rId6" tooltip="https://www.studentenwerk-goettingen.de/en/social-and-psychosocial-counselling/psb"/>
              </a:rPr>
              <a:t>https://www.studentenwerk-goettingen.de/en/social-and-psychosocial-counselling/psb</a:t>
            </a:r>
            <a:r>
              <a:rPr lang="de-DE"/>
              <a:t>) </a:t>
            </a:r>
            <a:endParaRPr/>
          </a:p>
          <a:p>
            <a:pPr algn="just">
              <a:lnSpc>
                <a:spcPct val="107000"/>
              </a:lnSpc>
              <a:defRPr/>
            </a:pPr>
            <a:endParaRPr lang="de-DE"/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 bwMode="auto">
          <a:xfrm>
            <a:off x="409313" y="1778151"/>
            <a:ext cx="11373374" cy="751314"/>
          </a:xfrm>
        </p:spPr>
        <p:txBody>
          <a:bodyPr/>
          <a:lstStyle/>
          <a:p>
            <a:pPr>
              <a:defRPr/>
            </a:pPr>
            <a:r>
              <a:rPr lang="en-US" sz="2800"/>
              <a:t>Who do I contact if I have questions or difficulties?</a:t>
            </a:r>
            <a:endParaRPr lang="de-DE" sz="280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:w="http://schemas.openxmlformats.org/wordprocessingml/2006/main" xmlns:m="http://schemas.openxmlformats.org/officeDocument/2006/math" xmlns="">
      <p:transition spd="slow" advClick="1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Bildplatzhalter 3"/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24890" r="24890"/>
          <a:stretch/>
        </p:blipFill>
        <p:spPr bwMode="auto"/>
      </p:pic>
      <p:sp>
        <p:nvSpPr>
          <p:cNvPr id="9" name="Textplatzhalter 8"/>
          <p:cNvSpPr>
            <a:spLocks noGrp="1"/>
          </p:cNvSpPr>
          <p:nvPr>
            <p:ph type="body" sz="quarter" idx="14"/>
          </p:nvPr>
        </p:nvSpPr>
        <p:spPr bwMode="auto">
          <a:xfrm>
            <a:off x="162195" y="2662815"/>
            <a:ext cx="5707960" cy="3582238"/>
          </a:xfrm>
        </p:spPr>
        <p:txBody>
          <a:bodyPr/>
          <a:lstStyle/>
          <a:p>
            <a:pPr algn="just">
              <a:lnSpc>
                <a:spcPct val="107000"/>
              </a:lnSpc>
              <a:defRPr/>
            </a:pPr>
            <a:r>
              <a:rPr lang="en-US"/>
              <a:t>For questions about the course, examination or content</a:t>
            </a:r>
            <a:endParaRPr/>
          </a:p>
          <a:p>
            <a:pPr algn="just">
              <a:lnSpc>
                <a:spcPct val="107000"/>
              </a:lnSpc>
              <a:defRPr/>
            </a:pPr>
            <a:endParaRPr lang="de-DE"/>
          </a:p>
          <a:p>
            <a:pPr algn="just">
              <a:lnSpc>
                <a:spcPct val="107000"/>
              </a:lnSpc>
              <a:defRPr/>
            </a:pPr>
            <a:r>
              <a:rPr lang="de-DE"/>
              <a:t>How to reach me:</a:t>
            </a:r>
            <a:endParaRPr/>
          </a:p>
          <a:p>
            <a:pPr algn="just">
              <a:lnSpc>
                <a:spcPct val="107000"/>
              </a:lnSpc>
              <a:defRPr/>
            </a:pPr>
            <a:r>
              <a:rPr lang="de-DE"/>
              <a:t>E-Mail:</a:t>
            </a:r>
            <a:endParaRPr/>
          </a:p>
          <a:p>
            <a:pPr algn="just">
              <a:lnSpc>
                <a:spcPct val="107000"/>
              </a:lnSpc>
              <a:defRPr/>
            </a:pPr>
            <a:r>
              <a:rPr lang="de-DE"/>
              <a:t>Tel:</a:t>
            </a:r>
            <a:endParaRPr/>
          </a:p>
          <a:p>
            <a:pPr algn="just">
              <a:lnSpc>
                <a:spcPct val="107000"/>
              </a:lnSpc>
              <a:defRPr/>
            </a:pPr>
            <a:r>
              <a:rPr lang="de-DE"/>
              <a:t>Office Hours:</a:t>
            </a:r>
            <a:endParaRPr/>
          </a:p>
          <a:p>
            <a:pPr algn="just">
              <a:lnSpc>
                <a:spcPct val="107000"/>
              </a:lnSpc>
              <a:defRPr/>
            </a:pPr>
            <a:r>
              <a:rPr lang="de-DE"/>
              <a:t>Website:</a:t>
            </a:r>
            <a:endParaRPr/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 bwMode="auto">
          <a:xfrm>
            <a:off x="163937" y="1966901"/>
            <a:ext cx="5704840" cy="695914"/>
          </a:xfrm>
        </p:spPr>
        <p:txBody>
          <a:bodyPr/>
          <a:lstStyle/>
          <a:p>
            <a:pPr>
              <a:defRPr/>
            </a:pPr>
            <a:r>
              <a:rPr lang="de-DE" sz="2400"/>
              <a:t>Contact lecturer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:w="http://schemas.openxmlformats.org/wordprocessingml/2006/main" xmlns:m="http://schemas.openxmlformats.org/officeDocument/2006/math" xmlns="">
      <p:transition spd="slow" advClick="1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6" name="Bildplatzhalter 5"/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24891" r="24890"/>
          <a:stretch/>
        </p:blipFill>
        <p:spPr bwMode="auto"/>
      </p:pic>
      <p:sp>
        <p:nvSpPr>
          <p:cNvPr id="3" name="Titel 2"/>
          <p:cNvSpPr>
            <a:spLocks noGrp="1"/>
          </p:cNvSpPr>
          <p:nvPr>
            <p:ph type="title"/>
          </p:nvPr>
        </p:nvSpPr>
        <p:spPr bwMode="auto">
          <a:xfrm>
            <a:off x="191136" y="3411041"/>
            <a:ext cx="6104890" cy="695914"/>
          </a:xfrm>
        </p:spPr>
        <p:txBody>
          <a:bodyPr/>
          <a:lstStyle/>
          <a:p>
            <a:pPr>
              <a:defRPr/>
            </a:pPr>
            <a:r>
              <a:rPr lang="de-DE"/>
              <a:t>Information by the Examination Office</a:t>
            </a:r>
            <a:endParaRPr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 bwMode="auto">
          <a:xfrm>
            <a:off x="191136" y="4106955"/>
            <a:ext cx="6104890" cy="952993"/>
          </a:xfrm>
        </p:spPr>
        <p:txBody>
          <a:bodyPr/>
          <a:lstStyle/>
          <a:p>
            <a:pPr>
              <a:defRPr/>
            </a:pPr>
            <a:r>
              <a:rPr lang="de-DE"/>
              <a:t>Exam participation, examination forms, FlexNow, forms, plagiarism, links 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:w="http://schemas.openxmlformats.org/wordprocessingml/2006/main" xmlns:m="http://schemas.openxmlformats.org/officeDocument/2006/math" xmlns="">
      <p:transition spd="slow" advClick="1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" name="Textplatzhalter 8"/>
          <p:cNvSpPr>
            <a:spLocks noGrp="1"/>
          </p:cNvSpPr>
          <p:nvPr>
            <p:ph type="body" sz="quarter" idx="12"/>
          </p:nvPr>
        </p:nvSpPr>
        <p:spPr bwMode="auto">
          <a:xfrm>
            <a:off x="361425" y="1977015"/>
            <a:ext cx="11206800" cy="3404882"/>
          </a:xfrm>
        </p:spPr>
        <p:txBody>
          <a:bodyPr/>
          <a:lstStyle/>
          <a:p>
            <a:pPr algn="just">
              <a:lnSpc>
                <a:spcPct val="107000"/>
              </a:lnSpc>
              <a:spcBef>
                <a:spcPts val="2400"/>
              </a:spcBef>
              <a:spcAft>
                <a:spcPts val="800"/>
              </a:spcAft>
              <a:defRPr/>
            </a:pPr>
            <a:r>
              <a:rPr lang="en-US" sz="2400"/>
              <a:t>Students are only admitted to the examination if they</a:t>
            </a:r>
            <a:r>
              <a:rPr lang="de-DE" sz="2400"/>
              <a:t>…</a:t>
            </a:r>
            <a:endParaRPr/>
          </a:p>
          <a:p>
            <a:pPr marL="360000" indent="-342900" algn="just">
              <a:lnSpc>
                <a:spcPct val="107000"/>
              </a:lnSpc>
              <a:spcAft>
                <a:spcPts val="800"/>
              </a:spcAft>
              <a:buAutoNum type="alphaLcParenR"/>
              <a:defRPr/>
            </a:pPr>
            <a:r>
              <a:rPr lang="en-US" sz="2400"/>
              <a:t>attend the course as part of a module for which they are </a:t>
            </a:r>
            <a:r>
              <a:rPr lang="en-US" sz="2400" b="1"/>
              <a:t>eligible according to their enrolment</a:t>
            </a:r>
            <a:r>
              <a:rPr lang="de-DE" sz="2400"/>
              <a:t>,</a:t>
            </a:r>
            <a:endParaRPr/>
          </a:p>
          <a:p>
            <a:pPr marL="17100" algn="just">
              <a:lnSpc>
                <a:spcPct val="107000"/>
              </a:lnSpc>
              <a:spcBef>
                <a:spcPts val="0"/>
              </a:spcBef>
              <a:defRPr/>
            </a:pPr>
            <a:endParaRPr lang="de-DE" sz="2000"/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Wingdings"/>
              <a:buChar char="Ø"/>
              <a:defRPr/>
            </a:pPr>
            <a:r>
              <a:rPr lang="en-US" sz="2000"/>
              <a:t>The admission requirements defined in the examination regulations are included in </a:t>
            </a:r>
            <a:r>
              <a:rPr lang="en-US" sz="2000" b="1"/>
              <a:t>FlexNow</a:t>
            </a:r>
            <a:r>
              <a:rPr lang="en-US" sz="2000"/>
              <a:t>. Students who do not meet these requirements and are therefore not entitled to take the module will be denied registration in FlexNow.</a:t>
            </a:r>
            <a:endParaRPr lang="de-DE" sz="2000"/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 bwMode="auto">
          <a:xfrm>
            <a:off x="361426" y="1281101"/>
            <a:ext cx="11206800" cy="695914"/>
          </a:xfrm>
        </p:spPr>
        <p:txBody>
          <a:bodyPr/>
          <a:lstStyle/>
          <a:p>
            <a:pPr>
              <a:defRPr/>
            </a:pPr>
            <a:r>
              <a:rPr lang="de-DE" sz="2400"/>
              <a:t>Exam participation I</a:t>
            </a:r>
            <a:endParaRPr lang="de-DE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:w="http://schemas.openxmlformats.org/wordprocessingml/2006/main" xmlns:m="http://schemas.openxmlformats.org/officeDocument/2006/math" xmlns="">
      <p:transition spd="slow" advClick="1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" name="Textplatzhalter 8"/>
          <p:cNvSpPr>
            <a:spLocks noGrp="1"/>
          </p:cNvSpPr>
          <p:nvPr>
            <p:ph type="body" sz="quarter" idx="12"/>
          </p:nvPr>
        </p:nvSpPr>
        <p:spPr bwMode="auto">
          <a:xfrm>
            <a:off x="361426" y="1929389"/>
            <a:ext cx="11206799" cy="4722166"/>
          </a:xfrm>
        </p:spPr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  <a:defRPr/>
            </a:pPr>
            <a:r>
              <a:rPr lang="en-US" sz="2400"/>
              <a:t>Students are only admitted to the examination if they…</a:t>
            </a:r>
            <a:endParaRPr/>
          </a:p>
          <a:p>
            <a:pPr algn="just">
              <a:lnSpc>
                <a:spcPct val="107000"/>
              </a:lnSpc>
              <a:spcAft>
                <a:spcPts val="800"/>
              </a:spcAft>
              <a:defRPr/>
            </a:pPr>
            <a:r>
              <a:rPr lang="de-DE" sz="2200"/>
              <a:t>b) </a:t>
            </a:r>
            <a:r>
              <a:rPr lang="en-US" sz="2200"/>
              <a:t>have fulfilled the examination </a:t>
            </a:r>
            <a:r>
              <a:rPr lang="en-US" sz="2200" b="1"/>
              <a:t>prerequisite</a:t>
            </a:r>
            <a:r>
              <a:rPr lang="en-US" sz="2200"/>
              <a:t>(s) specified in the module sheet, if required</a:t>
            </a:r>
            <a:r>
              <a:rPr lang="de-DE" sz="2200"/>
              <a:t>,</a:t>
            </a:r>
            <a:endParaRPr/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Wingdings"/>
              <a:buChar char="Ø"/>
              <a:defRPr/>
            </a:pPr>
            <a:r>
              <a:rPr lang="en-US" sz="2000"/>
              <a:t>The preliminary examination requirements to be completed can be found on the corresponding module sheet, e.g:</a:t>
            </a:r>
            <a:endParaRPr lang="de-DE" sz="2000"/>
          </a:p>
          <a:p>
            <a:pPr marL="285750" indent="-285750" algn="just">
              <a:lnSpc>
                <a:spcPct val="107000"/>
              </a:lnSpc>
              <a:spcBef>
                <a:spcPts val="0"/>
              </a:spcBef>
              <a:buFont typeface="Wingdings"/>
              <a:buChar char="Ø"/>
              <a:defRPr/>
            </a:pPr>
            <a:endParaRPr lang="de-DE" sz="400"/>
          </a:p>
          <a:p>
            <a:pPr marL="285750" indent="-285750" algn="just">
              <a:lnSpc>
                <a:spcPct val="107000"/>
              </a:lnSpc>
              <a:spcBef>
                <a:spcPts val="0"/>
              </a:spcBef>
              <a:buFont typeface="Wingdings"/>
              <a:buChar char="Ø"/>
              <a:defRPr/>
            </a:pPr>
            <a:endParaRPr lang="de-DE" sz="400"/>
          </a:p>
          <a:p>
            <a:pPr marL="285750" indent="-285750" algn="just">
              <a:lnSpc>
                <a:spcPct val="107000"/>
              </a:lnSpc>
              <a:spcBef>
                <a:spcPts val="0"/>
              </a:spcBef>
              <a:buFont typeface="Wingdings"/>
              <a:buChar char="Ø"/>
              <a:defRPr/>
            </a:pPr>
            <a:endParaRPr lang="de-DE" sz="400"/>
          </a:p>
          <a:p>
            <a:pPr marL="285750" indent="-285750" algn="just">
              <a:lnSpc>
                <a:spcPct val="107000"/>
              </a:lnSpc>
              <a:spcBef>
                <a:spcPts val="0"/>
              </a:spcBef>
              <a:buFont typeface="Wingdings"/>
              <a:buChar char="Ø"/>
              <a:defRPr/>
            </a:pPr>
            <a:endParaRPr lang="de-DE" sz="400"/>
          </a:p>
          <a:p>
            <a:pPr marL="285750" indent="-285750" algn="just">
              <a:lnSpc>
                <a:spcPct val="107000"/>
              </a:lnSpc>
              <a:spcBef>
                <a:spcPts val="0"/>
              </a:spcBef>
              <a:buFont typeface="Wingdings"/>
              <a:buChar char="Ø"/>
              <a:defRPr/>
            </a:pPr>
            <a:endParaRPr lang="de-DE" sz="400"/>
          </a:p>
          <a:p>
            <a:pPr marL="285750" indent="-285750" algn="just">
              <a:lnSpc>
                <a:spcPct val="107000"/>
              </a:lnSpc>
              <a:spcBef>
                <a:spcPts val="0"/>
              </a:spcBef>
              <a:buFont typeface="Wingdings"/>
              <a:buChar char="Ø"/>
              <a:defRPr/>
            </a:pPr>
            <a:endParaRPr lang="de-DE" sz="400"/>
          </a:p>
          <a:p>
            <a:pPr marL="285750" indent="-285750" algn="just">
              <a:lnSpc>
                <a:spcPct val="107000"/>
              </a:lnSpc>
              <a:spcBef>
                <a:spcPts val="0"/>
              </a:spcBef>
              <a:buFont typeface="Wingdings"/>
              <a:buChar char="Ø"/>
              <a:defRPr/>
            </a:pPr>
            <a:endParaRPr lang="de-DE" sz="400"/>
          </a:p>
          <a:p>
            <a:pPr marL="285750" indent="-285750" algn="just">
              <a:lnSpc>
                <a:spcPct val="107000"/>
              </a:lnSpc>
              <a:spcBef>
                <a:spcPts val="0"/>
              </a:spcBef>
              <a:buFont typeface="Wingdings"/>
              <a:buChar char="Ø"/>
              <a:defRPr/>
            </a:pPr>
            <a:endParaRPr lang="de-DE" sz="400"/>
          </a:p>
          <a:p>
            <a:pPr marL="285750" indent="-285750" algn="just">
              <a:lnSpc>
                <a:spcPct val="107000"/>
              </a:lnSpc>
              <a:spcBef>
                <a:spcPts val="0"/>
              </a:spcBef>
              <a:buFont typeface="Wingdings"/>
              <a:buChar char="Ø"/>
              <a:defRPr/>
            </a:pPr>
            <a:endParaRPr lang="de-DE" sz="400"/>
          </a:p>
          <a:p>
            <a:pPr marL="285750" indent="-285750" algn="just">
              <a:lnSpc>
                <a:spcPct val="107000"/>
              </a:lnSpc>
              <a:spcBef>
                <a:spcPts val="0"/>
              </a:spcBef>
              <a:buFont typeface="Wingdings"/>
              <a:buChar char="Ø"/>
              <a:defRPr/>
            </a:pPr>
            <a:endParaRPr lang="de-DE" sz="400"/>
          </a:p>
          <a:p>
            <a:pPr marL="285750" indent="-285750" algn="just">
              <a:lnSpc>
                <a:spcPct val="107000"/>
              </a:lnSpc>
              <a:spcBef>
                <a:spcPts val="0"/>
              </a:spcBef>
              <a:buFont typeface="Wingdings"/>
              <a:buChar char="Ø"/>
              <a:defRPr/>
            </a:pPr>
            <a:endParaRPr lang="de-DE" sz="400"/>
          </a:p>
          <a:p>
            <a:pPr marL="285750" indent="-285750" algn="just">
              <a:lnSpc>
                <a:spcPct val="107000"/>
              </a:lnSpc>
              <a:spcBef>
                <a:spcPts val="0"/>
              </a:spcBef>
              <a:buFont typeface="Wingdings"/>
              <a:buChar char="Ø"/>
              <a:defRPr/>
            </a:pPr>
            <a:endParaRPr lang="de-DE" sz="400"/>
          </a:p>
          <a:p>
            <a:pPr marL="285750" indent="-285750" algn="just">
              <a:lnSpc>
                <a:spcPct val="107000"/>
              </a:lnSpc>
              <a:spcBef>
                <a:spcPts val="0"/>
              </a:spcBef>
              <a:buFont typeface="Wingdings"/>
              <a:buChar char="Ø"/>
              <a:defRPr/>
            </a:pPr>
            <a:endParaRPr lang="de-DE" sz="400"/>
          </a:p>
          <a:p>
            <a:pPr marL="285750" indent="-285750" algn="just">
              <a:lnSpc>
                <a:spcPct val="107000"/>
              </a:lnSpc>
              <a:spcBef>
                <a:spcPts val="0"/>
              </a:spcBef>
              <a:buFont typeface="Wingdings"/>
              <a:buChar char="Ø"/>
              <a:defRPr/>
            </a:pPr>
            <a:endParaRPr lang="de-DE" sz="400"/>
          </a:p>
          <a:p>
            <a:pPr marL="285750" indent="-285750" algn="just">
              <a:lnSpc>
                <a:spcPct val="107000"/>
              </a:lnSpc>
              <a:spcBef>
                <a:spcPts val="0"/>
              </a:spcBef>
              <a:buFont typeface="Wingdings"/>
              <a:buChar char="Ø"/>
              <a:defRPr/>
            </a:pPr>
            <a:endParaRPr lang="de-DE" sz="400"/>
          </a:p>
          <a:p>
            <a:pPr marL="285750" indent="-285750" algn="just">
              <a:lnSpc>
                <a:spcPct val="107000"/>
              </a:lnSpc>
              <a:spcBef>
                <a:spcPts val="0"/>
              </a:spcBef>
              <a:buFont typeface="Wingdings"/>
              <a:buChar char="Ø"/>
              <a:defRPr/>
            </a:pPr>
            <a:endParaRPr lang="de-DE" sz="400"/>
          </a:p>
          <a:p>
            <a:pPr marL="285750" indent="-285750" algn="just">
              <a:lnSpc>
                <a:spcPct val="107000"/>
              </a:lnSpc>
              <a:spcBef>
                <a:spcPts val="0"/>
              </a:spcBef>
              <a:buFont typeface="Wingdings"/>
              <a:buChar char="Ø"/>
              <a:defRPr/>
            </a:pPr>
            <a:endParaRPr lang="de-DE" sz="400"/>
          </a:p>
          <a:p>
            <a:pPr marL="285750" indent="-285750" algn="just">
              <a:lnSpc>
                <a:spcPct val="107000"/>
              </a:lnSpc>
              <a:spcBef>
                <a:spcPts val="0"/>
              </a:spcBef>
              <a:buFont typeface="Wingdings"/>
              <a:buChar char="Ø"/>
              <a:defRPr/>
            </a:pPr>
            <a:endParaRPr lang="de-DE" sz="400"/>
          </a:p>
          <a:p>
            <a:pPr marL="285750" indent="-285750" algn="just">
              <a:lnSpc>
                <a:spcPct val="107000"/>
              </a:lnSpc>
              <a:spcBef>
                <a:spcPts val="0"/>
              </a:spcBef>
              <a:buFont typeface="Wingdings"/>
              <a:buChar char="Ø"/>
              <a:defRPr/>
            </a:pPr>
            <a:endParaRPr lang="de-DE" sz="400"/>
          </a:p>
          <a:p>
            <a:pPr marL="285750" indent="-285750" algn="just">
              <a:lnSpc>
                <a:spcPct val="107000"/>
              </a:lnSpc>
              <a:spcBef>
                <a:spcPts val="0"/>
              </a:spcBef>
              <a:buFont typeface="Wingdings"/>
              <a:buChar char="Ø"/>
              <a:defRPr/>
            </a:pPr>
            <a:endParaRPr lang="de-DE" sz="400"/>
          </a:p>
          <a:p>
            <a:pPr marL="285750" indent="-285750" algn="just">
              <a:lnSpc>
                <a:spcPct val="107000"/>
              </a:lnSpc>
              <a:spcBef>
                <a:spcPts val="0"/>
              </a:spcBef>
              <a:buFont typeface="Wingdings"/>
              <a:buChar char="Ø"/>
              <a:defRPr/>
            </a:pPr>
            <a:endParaRPr lang="de-DE" sz="400"/>
          </a:p>
          <a:p>
            <a:pPr marL="285750" indent="-285750" algn="just">
              <a:lnSpc>
                <a:spcPct val="107000"/>
              </a:lnSpc>
              <a:spcBef>
                <a:spcPts val="0"/>
              </a:spcBef>
              <a:buFont typeface="Wingdings"/>
              <a:buChar char="Ø"/>
              <a:defRPr/>
            </a:pPr>
            <a:endParaRPr lang="de-DE" sz="400"/>
          </a:p>
          <a:p>
            <a:pPr marL="285750" indent="-285750" algn="just">
              <a:lnSpc>
                <a:spcPct val="107000"/>
              </a:lnSpc>
              <a:spcBef>
                <a:spcPts val="0"/>
              </a:spcBef>
              <a:buFont typeface="Wingdings"/>
              <a:buChar char="Ø"/>
              <a:defRPr/>
            </a:pPr>
            <a:endParaRPr lang="de-DE" sz="400"/>
          </a:p>
          <a:p>
            <a:pPr marL="285750" indent="-285750" algn="just">
              <a:lnSpc>
                <a:spcPct val="107000"/>
              </a:lnSpc>
              <a:buFont typeface="Wingdings"/>
              <a:buChar char="Ø"/>
              <a:defRPr/>
            </a:pPr>
            <a:r>
              <a:rPr lang="en-US" sz="2000"/>
              <a:t>Examiners enter a </a:t>
            </a:r>
            <a:r>
              <a:rPr lang="en-US" sz="2000" b="1"/>
              <a:t>"rejection" </a:t>
            </a:r>
            <a:r>
              <a:rPr lang="en-US" sz="2000"/>
              <a:t>for students who have registered for the examination via FlexNow but do not fulfill the prerequisites.</a:t>
            </a:r>
            <a:endParaRPr lang="de-DE" sz="2000"/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 bwMode="auto">
          <a:xfrm>
            <a:off x="361425" y="1196950"/>
            <a:ext cx="11206800" cy="732848"/>
          </a:xfrm>
        </p:spPr>
        <p:txBody>
          <a:bodyPr/>
          <a:lstStyle/>
          <a:p>
            <a:pPr algn="just">
              <a:lnSpc>
                <a:spcPct val="100000"/>
              </a:lnSpc>
              <a:spcBef>
                <a:spcPts val="0"/>
              </a:spcBef>
              <a:defRPr/>
            </a:pPr>
            <a:r>
              <a:rPr lang="de-DE" sz="2400"/>
              <a:t>Exam participation</a:t>
            </a:r>
            <a:r>
              <a:rPr lang="de-DE" sz="2400">
                <a:ea typeface="+mn-ea"/>
                <a:cs typeface="+mn-cs"/>
              </a:rPr>
              <a:t> II</a:t>
            </a:r>
            <a:endParaRPr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460690" y="3999180"/>
            <a:ext cx="9436770" cy="15339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:w="http://schemas.openxmlformats.org/wordprocessingml/2006/main" xmlns:m="http://schemas.openxmlformats.org/officeDocument/2006/math" xmlns="">
      <p:transition spd="slow" advClick="1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" name="Textplatzhalter 8"/>
          <p:cNvSpPr>
            <a:spLocks noGrp="1"/>
          </p:cNvSpPr>
          <p:nvPr>
            <p:ph type="body" sz="quarter" idx="12"/>
          </p:nvPr>
        </p:nvSpPr>
        <p:spPr bwMode="auto">
          <a:xfrm>
            <a:off x="361425" y="1929390"/>
            <a:ext cx="8830200" cy="4191508"/>
          </a:xfrm>
        </p:spPr>
        <p:txBody>
          <a:bodyPr/>
          <a:lstStyle/>
          <a:p>
            <a:pPr>
              <a:spcAft>
                <a:spcPts val="800"/>
              </a:spcAft>
              <a:defRPr/>
            </a:pPr>
            <a:r>
              <a:rPr lang="en-US" sz="2400"/>
              <a:t>Students are only admitted to the examination if they… </a:t>
            </a:r>
            <a:endParaRPr/>
          </a:p>
          <a:p>
            <a:pPr>
              <a:spcAft>
                <a:spcPts val="800"/>
              </a:spcAft>
              <a:defRPr/>
            </a:pPr>
            <a:r>
              <a:rPr lang="en-US" sz="2200"/>
              <a:t>c) have properly </a:t>
            </a:r>
            <a:r>
              <a:rPr lang="en-US" sz="2200" b="1"/>
              <a:t>registered for the examination via FlexNow </a:t>
            </a:r>
            <a:r>
              <a:rPr lang="en-US" sz="2200"/>
              <a:t>.</a:t>
            </a:r>
            <a:endParaRPr/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Wingdings"/>
              <a:buChar char="Ø"/>
              <a:defRPr/>
            </a:pPr>
            <a:r>
              <a:rPr lang="en-US" sz="1900"/>
              <a:t>If there is no FlexNow registration, the student </a:t>
            </a:r>
            <a:r>
              <a:rPr lang="en-US" sz="1900" b="1"/>
              <a:t>must be excluded from taking the examination</a:t>
            </a:r>
            <a:r>
              <a:rPr lang="en-US" sz="1900"/>
              <a:t> by the examiner.</a:t>
            </a:r>
            <a:endParaRPr lang="de-DE" sz="1900"/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Wingdings"/>
              <a:buChar char="Ø"/>
              <a:defRPr/>
            </a:pPr>
            <a:r>
              <a:rPr lang="en-US" sz="1900"/>
              <a:t>Registration via </a:t>
            </a:r>
            <a:r>
              <a:rPr lang="en-US" sz="1900" b="1"/>
              <a:t>Stud.IP </a:t>
            </a:r>
            <a:r>
              <a:rPr lang="en-US" sz="1900" b="1" u="sng"/>
              <a:t>does not </a:t>
            </a:r>
            <a:r>
              <a:rPr lang="en-US" sz="1900"/>
              <a:t>count as exam registration.</a:t>
            </a:r>
            <a:endParaRPr/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Wingdings"/>
              <a:buChar char="Ø"/>
              <a:defRPr/>
            </a:pPr>
            <a:r>
              <a:rPr lang="en-US" sz="1900"/>
              <a:t>Be sure to observe </a:t>
            </a:r>
            <a:r>
              <a:rPr lang="en-US" sz="1900" b="1"/>
              <a:t>the registration and deregistration deadlines </a:t>
            </a:r>
            <a:r>
              <a:rPr lang="en-US" sz="1900"/>
              <a:t>in FlexNow! Withdrawal from a registered examination is only possible within the deregistration period. Once the deregistration deadline has passed, it is no longer possible to delete the registration; instead, a "failed" is entered.</a:t>
            </a:r>
            <a:endParaRPr lang="de-DE" sz="1900"/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 bwMode="auto">
          <a:xfrm>
            <a:off x="361424" y="1187886"/>
            <a:ext cx="8830199" cy="741504"/>
          </a:xfrm>
        </p:spPr>
        <p:txBody>
          <a:bodyPr/>
          <a:lstStyle/>
          <a:p>
            <a:pPr algn="just">
              <a:lnSpc>
                <a:spcPct val="107000"/>
              </a:lnSpc>
              <a:spcBef>
                <a:spcPts val="1000"/>
              </a:spcBef>
              <a:defRPr/>
            </a:pPr>
            <a:r>
              <a:rPr lang="de-DE" sz="2400"/>
              <a:t>Exam participation</a:t>
            </a:r>
            <a:r>
              <a:rPr lang="de-DE" sz="2400">
                <a:ea typeface="+mn-ea"/>
                <a:cs typeface="+mn-cs"/>
              </a:rPr>
              <a:t> III</a:t>
            </a:r>
            <a:endParaRPr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9329549" y="1206346"/>
            <a:ext cx="2316952" cy="491455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:w="http://schemas.openxmlformats.org/wordprocessingml/2006/main" xmlns:m="http://schemas.openxmlformats.org/officeDocument/2006/math" xmlns="">
      <p:transition spd="slow" advClick="1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" name="Textplatzhalter 8"/>
          <p:cNvSpPr>
            <a:spLocks noGrp="1"/>
          </p:cNvSpPr>
          <p:nvPr>
            <p:ph type="body" sz="quarter" idx="12"/>
          </p:nvPr>
        </p:nvSpPr>
        <p:spPr bwMode="auto">
          <a:xfrm>
            <a:off x="361425" y="1977015"/>
            <a:ext cx="11206800" cy="4799558"/>
          </a:xfrm>
        </p:spPr>
        <p:txBody>
          <a:bodyPr/>
          <a:lstStyle/>
          <a:p>
            <a:pPr>
              <a:defRPr/>
            </a:pPr>
            <a:r>
              <a:rPr lang="en-US" sz="2400" b="1"/>
              <a:t>Exception: </a:t>
            </a:r>
            <a:endParaRPr/>
          </a:p>
          <a:p>
            <a:pPr>
              <a:defRPr/>
            </a:pPr>
            <a:r>
              <a:rPr lang="en-US" sz="2400" b="1"/>
              <a:t>No FlexNow registration for learning agreements in the Master's program</a:t>
            </a:r>
            <a:endParaRPr lang="en-US" sz="2400"/>
          </a:p>
          <a:p>
            <a:pPr marL="285750" indent="-285750" algn="just">
              <a:lnSpc>
                <a:spcPct val="107000"/>
              </a:lnSpc>
              <a:spcBef>
                <a:spcPts val="2400"/>
              </a:spcBef>
              <a:spcAft>
                <a:spcPts val="1200"/>
              </a:spcAft>
              <a:buFont typeface="Wingdings"/>
              <a:buChar char="Ø"/>
              <a:defRPr/>
            </a:pPr>
            <a:r>
              <a:rPr lang="en-US" sz="2300"/>
              <a:t>Master's students who have been conditionally admitted and have to make up examination components as part of a </a:t>
            </a:r>
            <a:r>
              <a:rPr lang="en-US" sz="2300" b="1"/>
              <a:t>learning contract </a:t>
            </a:r>
            <a:r>
              <a:rPr lang="en-US" sz="2300"/>
              <a:t>cannot register for this via FlexNow.</a:t>
            </a:r>
            <a:endParaRPr/>
          </a:p>
          <a:p>
            <a:pPr marL="285750" indent="-285750" algn="just">
              <a:lnSpc>
                <a:spcPct val="107000"/>
              </a:lnSpc>
              <a:spcBef>
                <a:spcPts val="600"/>
              </a:spcBef>
              <a:spcAft>
                <a:spcPts val="1200"/>
              </a:spcAft>
              <a:buFont typeface="Wingdings"/>
              <a:buChar char="Ø"/>
              <a:defRPr/>
            </a:pPr>
            <a:r>
              <a:rPr lang="en-US" sz="2300"/>
              <a:t>In this case, proof that the required achievements have been fulfilled is provided with the help of the </a:t>
            </a:r>
            <a:r>
              <a:rPr lang="en-US" sz="2300" b="1"/>
              <a:t>"Confirmation of completed achievements for the learning contract for the Master's degree program“ </a:t>
            </a:r>
            <a:r>
              <a:rPr lang="en-US" sz="2300"/>
              <a:t>(</a:t>
            </a:r>
            <a:r>
              <a:rPr lang="de-DE" sz="2300"/>
              <a:t>„Bescheinigung über absolvierte Leistungen zum Lernvertrag zum Master-Studiengang“</a:t>
            </a:r>
            <a:r>
              <a:rPr lang="en-US" sz="2300"/>
              <a:t>), which is issued by the academic advisors.</a:t>
            </a:r>
            <a:endParaRPr lang="de-DE" sz="2300"/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 bwMode="auto">
          <a:xfrm>
            <a:off x="361426" y="1281101"/>
            <a:ext cx="11206800" cy="695914"/>
          </a:xfrm>
        </p:spPr>
        <p:txBody>
          <a:bodyPr/>
          <a:lstStyle/>
          <a:p>
            <a:pPr>
              <a:defRPr/>
            </a:pPr>
            <a:r>
              <a:rPr lang="de-DE" sz="2400"/>
              <a:t>Exam participation IV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:w="http://schemas.openxmlformats.org/wordprocessingml/2006/main" xmlns:m="http://schemas.openxmlformats.org/officeDocument/2006/math" xmlns="">
      <p:transition spd="slow" advClick="1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" name="Textplatzhalter 8"/>
          <p:cNvSpPr>
            <a:spLocks noGrp="1"/>
          </p:cNvSpPr>
          <p:nvPr>
            <p:ph type="body" sz="quarter" idx="12"/>
          </p:nvPr>
        </p:nvSpPr>
        <p:spPr bwMode="auto">
          <a:xfrm>
            <a:off x="361425" y="1977015"/>
            <a:ext cx="11205735" cy="3270422"/>
          </a:xfrm>
        </p:spPr>
        <p:txBody>
          <a:bodyPr/>
          <a:lstStyle/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 typeface="Wingdings"/>
              <a:buChar char="Ø"/>
              <a:defRPr/>
            </a:pPr>
            <a:r>
              <a:rPr lang="en-US" sz="2400"/>
              <a:t>Students should be sure to check the </a:t>
            </a:r>
            <a:r>
              <a:rPr lang="en-US" sz="2400" b="1"/>
              <a:t>course catalog (EXA) </a:t>
            </a:r>
            <a:r>
              <a:rPr lang="en-US" sz="2400"/>
              <a:t>before the start of the semester to see whether the courses they plan to attend are assigned to modules that they are allowed to complete.</a:t>
            </a:r>
            <a:endParaRPr/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 typeface="Wingdings"/>
              <a:buChar char="Ø"/>
              <a:defRPr/>
            </a:pPr>
            <a:r>
              <a:rPr lang="en-US" sz="2400"/>
              <a:t>If students have any questions, they should contact the </a:t>
            </a:r>
            <a:r>
              <a:rPr lang="en-US" sz="2400" b="1"/>
              <a:t>Examination Office Team </a:t>
            </a:r>
            <a:r>
              <a:rPr lang="en-US" sz="2400"/>
              <a:t>before the registration deadline</a:t>
            </a:r>
            <a:r>
              <a:rPr lang="de-DE" sz="2400"/>
              <a:t>: </a:t>
            </a:r>
            <a:endParaRPr/>
          </a:p>
          <a:p>
            <a:pPr marL="342000" algn="just">
              <a:lnSpc>
                <a:spcPct val="107000"/>
              </a:lnSpc>
              <a:spcAft>
                <a:spcPts val="800"/>
              </a:spcAft>
              <a:defRPr/>
            </a:pPr>
            <a:r>
              <a:rPr lang="de-DE" sz="2400" b="1" u="sng">
                <a:hlinkClick r:id="rId3" tooltip="http://www.phil.uni-goettingen.de/examination-office-team"/>
              </a:rPr>
              <a:t>http://www.phil.uni-goettingen.de/examination-office-team</a:t>
            </a:r>
            <a:r>
              <a:rPr lang="de-DE" sz="2400" b="1"/>
              <a:t>   </a:t>
            </a:r>
            <a:endParaRPr lang="de-DE" b="1"/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 bwMode="auto">
          <a:xfrm>
            <a:off x="361426" y="1281101"/>
            <a:ext cx="11205734" cy="695914"/>
          </a:xfrm>
        </p:spPr>
        <p:txBody>
          <a:bodyPr/>
          <a:lstStyle/>
          <a:p>
            <a:pPr>
              <a:defRPr/>
            </a:pPr>
            <a:r>
              <a:rPr lang="de-DE" sz="2400"/>
              <a:t>Exam participation V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:w="http://schemas.openxmlformats.org/wordprocessingml/2006/main" xmlns:m="http://schemas.openxmlformats.org/officeDocument/2006/math" xmlns="">
      <p:transition spd="slow" advClick="1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" name="Textplatzhalter 8"/>
          <p:cNvSpPr>
            <a:spLocks noGrp="1"/>
          </p:cNvSpPr>
          <p:nvPr>
            <p:ph type="body" sz="quarter" idx="12"/>
          </p:nvPr>
        </p:nvSpPr>
        <p:spPr bwMode="auto">
          <a:xfrm>
            <a:off x="361425" y="1977015"/>
            <a:ext cx="11206800" cy="4327571"/>
          </a:xfrm>
        </p:spPr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  <a:defRPr/>
            </a:pPr>
            <a:r>
              <a:rPr lang="en-US" sz="2000"/>
              <a:t>The form of examination to be taken depends exclusively on the module in which the course is attended. The specifications for this are given in the corresponding </a:t>
            </a:r>
            <a:r>
              <a:rPr lang="en-US" sz="2000" b="1"/>
              <a:t>module sheet</a:t>
            </a:r>
            <a:r>
              <a:rPr lang="de-DE" sz="2000"/>
              <a:t>:</a:t>
            </a:r>
            <a:endParaRPr/>
          </a:p>
          <a:p>
            <a:pPr algn="just">
              <a:lnSpc>
                <a:spcPct val="107000"/>
              </a:lnSpc>
              <a:spcAft>
                <a:spcPts val="800"/>
              </a:spcAft>
              <a:defRPr/>
            </a:pPr>
            <a:endParaRPr lang="de-DE" sz="2000"/>
          </a:p>
          <a:p>
            <a:pPr algn="just">
              <a:lnSpc>
                <a:spcPct val="107000"/>
              </a:lnSpc>
              <a:spcAft>
                <a:spcPts val="800"/>
              </a:spcAft>
              <a:defRPr/>
            </a:pPr>
            <a:endParaRPr lang="de-DE" sz="2000"/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Wingdings"/>
              <a:buChar char="Ø"/>
              <a:defRPr/>
            </a:pPr>
            <a:r>
              <a:rPr lang="en-US" sz="2000"/>
              <a:t>The module sheets are part of the examination regulations and are therefore </a:t>
            </a:r>
            <a:r>
              <a:rPr lang="en-US" sz="2000" b="1"/>
              <a:t>legally binding</a:t>
            </a:r>
            <a:r>
              <a:rPr lang="de-DE" sz="2000"/>
              <a:t>. </a:t>
            </a:r>
            <a:r>
              <a:rPr lang="en-US" sz="2000"/>
              <a:t>Examiners must provide candidates with the required examination form</a:t>
            </a:r>
            <a:r>
              <a:rPr lang="de-DE" sz="2000"/>
              <a:t>. </a:t>
            </a:r>
            <a:r>
              <a:rPr lang="en-US" sz="2000"/>
              <a:t>Deviations from this are </a:t>
            </a:r>
            <a:r>
              <a:rPr lang="en-US" sz="2000" b="1"/>
              <a:t>not permitted</a:t>
            </a:r>
            <a:r>
              <a:rPr lang="de-DE" sz="2000"/>
              <a:t>.  </a:t>
            </a:r>
            <a:endParaRPr/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Wingdings"/>
              <a:buChar char="Ø"/>
              <a:defRPr/>
            </a:pPr>
            <a:r>
              <a:rPr lang="en-US" sz="2000"/>
              <a:t>Depending on which modules a course has been assigned to, participating students may therefore have to take </a:t>
            </a:r>
            <a:r>
              <a:rPr lang="en-US" sz="2000" b="1"/>
              <a:t>different forms of examination</a:t>
            </a:r>
            <a:r>
              <a:rPr lang="de-DE" sz="2000"/>
              <a:t>.</a:t>
            </a:r>
            <a:endParaRPr/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 bwMode="auto">
          <a:xfrm>
            <a:off x="361426" y="1281101"/>
            <a:ext cx="11206800" cy="695914"/>
          </a:xfrm>
        </p:spPr>
        <p:txBody>
          <a:bodyPr/>
          <a:lstStyle/>
          <a:p>
            <a:pPr>
              <a:defRPr/>
            </a:pPr>
            <a:r>
              <a:rPr lang="de-DE" sz="2400"/>
              <a:t>Examination forms I</a:t>
            </a:r>
            <a:endParaRPr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2600794" y="2864253"/>
            <a:ext cx="6225666" cy="124779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:w="http://schemas.openxmlformats.org/wordprocessingml/2006/main" xmlns:m="http://schemas.openxmlformats.org/officeDocument/2006/math" xmlns="">
      <p:transition spd="slow" advClick="1">
        <p:fade/>
      </p:transition>
    </mc:Fallback>
  </mc:AlternateContent>
</p:sld>
</file>

<file path=ppt/theme/theme1.xml><?xml version="1.0" encoding="utf-8"?>
<a:theme xmlns:a="http://schemas.openxmlformats.org/drawingml/2006/main" name="CD Orange (Master, Schlüsselkompetenzen und Professionalisiserung)">
  <a:themeElements>
    <a:clrScheme name="CD_Philosophische_Fakulktaet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EC7123"/>
      </a:accent1>
      <a:accent2>
        <a:srgbClr val="B2004C"/>
      </a:accent2>
      <a:accent3>
        <a:srgbClr val="247E66"/>
      </a:accent3>
      <a:accent4>
        <a:srgbClr val="3A383C"/>
      </a:accent4>
      <a:accent5>
        <a:srgbClr val="E6E6E7"/>
      </a:accent5>
      <a:accent6>
        <a:srgbClr val="75488F"/>
      </a:accent6>
      <a:hlink>
        <a:srgbClr val="0076A5"/>
      </a:hlink>
      <a:folHlink>
        <a:srgbClr val="FF895A"/>
      </a:folHlink>
    </a:clrScheme>
    <a:fontScheme name="CD_Philfak_Zapf Humanist">
      <a:majorFont>
        <a:latin typeface="ZapfHumnst Dm BT"/>
        <a:ea typeface="Arial"/>
        <a:cs typeface="Arial"/>
      </a:majorFont>
      <a:minorFont>
        <a:latin typeface="ZapfHumnst BT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prstGeom prst="rect">
          <a:avLst/>
        </a:prstGeom>
        <a:solidFill>
          <a:srgbClr val="FFFFFF">
            <a:alpha val="50196"/>
          </a:srgbClr>
        </a:solidFill>
        <a:ln>
          <a:noFill/>
        </a:ln>
      </a:spPr>
      <a:bodyPr/>
      <a:lstStyle/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CD_Philosophische_Fakultaet_Goettingen">
  <a:themeElements>
    <a:clrScheme name="CD_Philosophische_Fakulktaet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EC7123"/>
      </a:accent1>
      <a:accent2>
        <a:srgbClr val="B2004C"/>
      </a:accent2>
      <a:accent3>
        <a:srgbClr val="247E66"/>
      </a:accent3>
      <a:accent4>
        <a:srgbClr val="3A383C"/>
      </a:accent4>
      <a:accent5>
        <a:srgbClr val="E6E6E7"/>
      </a:accent5>
      <a:accent6>
        <a:srgbClr val="75488F"/>
      </a:accent6>
      <a:hlink>
        <a:srgbClr val="0076A5"/>
      </a:hlink>
      <a:folHlink>
        <a:srgbClr val="FF895A"/>
      </a:folHlink>
    </a:clrScheme>
    <a:fontScheme name="CD_Philfak_Zapf Humanist">
      <a:majorFont>
        <a:latin typeface="ZapfHumnst Dm BT"/>
        <a:ea typeface="Arial"/>
        <a:cs typeface="Arial"/>
      </a:majorFont>
      <a:minorFont>
        <a:latin typeface="ZapfHumnst BT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prstGeom prst="rect">
          <a:avLst/>
        </a:prstGeom>
        <a:solidFill>
          <a:srgbClr val="FFFFFF">
            <a:alpha val="50196"/>
          </a:srgbClr>
        </a:solidFill>
        <a:ln>
          <a:noFill/>
        </a:ln>
      </a:spPr>
      <a:bodyPr/>
      <a:lstStyle/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CD Lila (Fakultätsfarbe)">
  <a:themeElements>
    <a:clrScheme name="CD_Philosophische_Fakulktaet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EC7123"/>
      </a:accent1>
      <a:accent2>
        <a:srgbClr val="B2004C"/>
      </a:accent2>
      <a:accent3>
        <a:srgbClr val="247E66"/>
      </a:accent3>
      <a:accent4>
        <a:srgbClr val="3A383C"/>
      </a:accent4>
      <a:accent5>
        <a:srgbClr val="E6E6E7"/>
      </a:accent5>
      <a:accent6>
        <a:srgbClr val="75488F"/>
      </a:accent6>
      <a:hlink>
        <a:srgbClr val="0076A5"/>
      </a:hlink>
      <a:folHlink>
        <a:srgbClr val="FF895A"/>
      </a:folHlink>
    </a:clrScheme>
    <a:fontScheme name="CD_Philfak_Zapf Humanist">
      <a:majorFont>
        <a:latin typeface="ZapfHumnst Dm BT"/>
        <a:ea typeface="Arial"/>
        <a:cs typeface="Arial"/>
      </a:majorFont>
      <a:minorFont>
        <a:latin typeface="ZapfHumnst BT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prstGeom prst="rect">
          <a:avLst/>
        </a:prstGeom>
        <a:solidFill>
          <a:srgbClr val="FFFFFF">
            <a:alpha val="50196"/>
          </a:srgbClr>
        </a:solidFill>
        <a:ln>
          <a:noFill/>
        </a:ln>
      </a:spPr>
      <a:bodyPr/>
      <a:lstStyle/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4.xml><?xml version="1.0" encoding="utf-8"?>
<a:theme xmlns:a="http://schemas.openxmlformats.org/drawingml/2006/main" name="CD Uniblau (Universität)">
  <a:themeElements>
    <a:clrScheme name="CD_Philosophische_Fakulktaet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EC7123"/>
      </a:accent1>
      <a:accent2>
        <a:srgbClr val="B2004C"/>
      </a:accent2>
      <a:accent3>
        <a:srgbClr val="247E66"/>
      </a:accent3>
      <a:accent4>
        <a:srgbClr val="3A383C"/>
      </a:accent4>
      <a:accent5>
        <a:srgbClr val="E6E6E7"/>
      </a:accent5>
      <a:accent6>
        <a:srgbClr val="75488F"/>
      </a:accent6>
      <a:hlink>
        <a:srgbClr val="0076A5"/>
      </a:hlink>
      <a:folHlink>
        <a:srgbClr val="FF895A"/>
      </a:folHlink>
    </a:clrScheme>
    <a:fontScheme name="CD_Philfak_Zapf Humanist">
      <a:majorFont>
        <a:latin typeface="ZapfHumnst Dm BT"/>
        <a:ea typeface="Arial"/>
        <a:cs typeface="Arial"/>
      </a:majorFont>
      <a:minorFont>
        <a:latin typeface="ZapfHumnst BT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prstGeom prst="rect">
          <a:avLst/>
        </a:prstGeom>
        <a:solidFill>
          <a:srgbClr val="FFFFFF">
            <a:alpha val="50196"/>
          </a:srgbClr>
        </a:solidFill>
        <a:ln>
          <a:noFill/>
        </a:ln>
      </a:spPr>
      <a:bodyPr/>
      <a:lstStyle/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5.xml><?xml version="1.0" encoding="utf-8"?>
<a:theme xmlns:a="http://schemas.openxmlformats.org/drawingml/2006/main" name="1_CD Lila (Fakultätsfarbe)">
  <a:themeElements>
    <a:clrScheme name="CD_Philosophische_Fakulktaet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EC7123"/>
      </a:accent1>
      <a:accent2>
        <a:srgbClr val="B2004C"/>
      </a:accent2>
      <a:accent3>
        <a:srgbClr val="247E66"/>
      </a:accent3>
      <a:accent4>
        <a:srgbClr val="3A383C"/>
      </a:accent4>
      <a:accent5>
        <a:srgbClr val="E6E6E7"/>
      </a:accent5>
      <a:accent6>
        <a:srgbClr val="75488F"/>
      </a:accent6>
      <a:hlink>
        <a:srgbClr val="0076A5"/>
      </a:hlink>
      <a:folHlink>
        <a:srgbClr val="FF895A"/>
      </a:folHlink>
    </a:clrScheme>
    <a:fontScheme name="CD_Philfak_Zapf Humanist">
      <a:majorFont>
        <a:latin typeface="ZapfHumnst Dm BT"/>
        <a:ea typeface="Arial"/>
        <a:cs typeface="Arial"/>
      </a:majorFont>
      <a:minorFont>
        <a:latin typeface="ZapfHumnst BT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prstGeom prst="rect">
          <a:avLst/>
        </a:prstGeom>
        <a:solidFill>
          <a:srgbClr val="FFFFFF">
            <a:alpha val="50196"/>
          </a:srgbClr>
        </a:solidFill>
        <a:ln>
          <a:noFill/>
        </a:ln>
      </a:spPr>
      <a:bodyPr/>
      <a:lstStyle/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6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CD_Philosophische_Fakultaet_Goettingen</Template>
  <TotalTime>0</TotalTime>
  <Words>1816</Words>
  <Application>Microsoft Office PowerPoint</Application>
  <DocSecurity>0</DocSecurity>
  <PresentationFormat>Breitbild</PresentationFormat>
  <Paragraphs>169</Paragraphs>
  <Slides>25</Slides>
  <Notes>25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5</vt:i4>
      </vt:variant>
      <vt:variant>
        <vt:lpstr>Folientitel</vt:lpstr>
      </vt:variant>
      <vt:variant>
        <vt:i4>25</vt:i4>
      </vt:variant>
    </vt:vector>
  </HeadingPairs>
  <TitlesOfParts>
    <vt:vector size="36" baseType="lpstr">
      <vt:lpstr>Calibri</vt:lpstr>
      <vt:lpstr>Wingdings</vt:lpstr>
      <vt:lpstr>Arial</vt:lpstr>
      <vt:lpstr>ZapfHumnst Dm BT</vt:lpstr>
      <vt:lpstr>ZapfHumnst BT</vt:lpstr>
      <vt:lpstr>Zapf Humanist 601 Ultra</vt:lpstr>
      <vt:lpstr>CD Orange (Master, Schlüsselkompetenzen und Professionalisiserung)</vt:lpstr>
      <vt:lpstr>CD_Philosophische_Fakultaet_Goettingen</vt:lpstr>
      <vt:lpstr>CD Lila (Fakultätsfarbe)</vt:lpstr>
      <vt:lpstr>CD Uniblau (Universität)</vt:lpstr>
      <vt:lpstr>1_CD Lila (Fakultätsfarbe)</vt:lpstr>
      <vt:lpstr>Information for Students</vt:lpstr>
      <vt:lpstr>Content</vt:lpstr>
      <vt:lpstr>Information by the Examination Office</vt:lpstr>
      <vt:lpstr>Exam participation I</vt:lpstr>
      <vt:lpstr>Exam participation II</vt:lpstr>
      <vt:lpstr>Exam participation III</vt:lpstr>
      <vt:lpstr>Exam participation IV</vt:lpstr>
      <vt:lpstr>Exam participation V</vt:lpstr>
      <vt:lpstr>Examination forms I</vt:lpstr>
      <vt:lpstr>Examination forms II</vt:lpstr>
      <vt:lpstr>Entry of the examination assessments</vt:lpstr>
      <vt:lpstr>B.A. and M.A. forms of the Examination Office</vt:lpstr>
      <vt:lpstr>Plagiarism / Attempted deception / AI tools I</vt:lpstr>
      <vt:lpstr>Plagiarism / Attempted deception / AI tools II</vt:lpstr>
      <vt:lpstr>AI tools III: AI-sensitive testing</vt:lpstr>
      <vt:lpstr>Links I</vt:lpstr>
      <vt:lpstr>Links II</vt:lpstr>
      <vt:lpstr>Inclusive studies and compensation for disadvantages</vt:lpstr>
      <vt:lpstr>Inclusive Studies ?!</vt:lpstr>
      <vt:lpstr>Compensation for disadvantages I</vt:lpstr>
      <vt:lpstr>Compensation for disadvantages II</vt:lpstr>
      <vt:lpstr>Contact points for questions</vt:lpstr>
      <vt:lpstr>Who do I contact if I have questions or difficulties?</vt:lpstr>
      <vt:lpstr>Who do I contact if I have questions or difficulties?</vt:lpstr>
      <vt:lpstr>Contact lecturer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subject/>
  <dc:creator>l.grempler</dc:creator>
  <cp:keywords/>
  <dc:description/>
  <cp:lastModifiedBy>Busch, Albert</cp:lastModifiedBy>
  <cp:revision>187</cp:revision>
  <dcterms:created xsi:type="dcterms:W3CDTF">2020-10-07T09:23:18Z</dcterms:created>
  <dcterms:modified xsi:type="dcterms:W3CDTF">2024-04-09T10:06:44Z</dcterms:modified>
  <cp:category/>
  <dc:identifier/>
  <cp:contentStatus/>
  <dc:language/>
  <cp:version/>
</cp:coreProperties>
</file>